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2" r:id="rId19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739" y="-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ssa Haigh" userId="4e2f9358-5e74-4a62-9e0f-0fc57949919c" providerId="ADAL" clId="{A3527E99-3889-407F-96D6-E007751C3640}"/>
    <pc:docChg chg="undo custSel modSld">
      <pc:chgData name="Tessa Haigh" userId="4e2f9358-5e74-4a62-9e0f-0fc57949919c" providerId="ADAL" clId="{A3527E99-3889-407F-96D6-E007751C3640}" dt="2022-07-28T04:47:42.599" v="34" actId="1076"/>
      <pc:docMkLst>
        <pc:docMk/>
      </pc:docMkLst>
      <pc:sldChg chg="modSp mod">
        <pc:chgData name="Tessa Haigh" userId="4e2f9358-5e74-4a62-9e0f-0fc57949919c" providerId="ADAL" clId="{A3527E99-3889-407F-96D6-E007751C3640}" dt="2022-07-28T04:27:27.947" v="30" actId="1076"/>
        <pc:sldMkLst>
          <pc:docMk/>
          <pc:sldMk cId="0" sldId="257"/>
        </pc:sldMkLst>
        <pc:spChg chg="mod">
          <ac:chgData name="Tessa Haigh" userId="4e2f9358-5e74-4a62-9e0f-0fc57949919c" providerId="ADAL" clId="{A3527E99-3889-407F-96D6-E007751C3640}" dt="2022-07-28T04:27:27.947" v="30" actId="1076"/>
          <ac:spMkLst>
            <pc:docMk/>
            <pc:sldMk cId="0" sldId="257"/>
            <ac:spMk id="12" creationId="{00000000-0000-0000-0000-000000000000}"/>
          </ac:spMkLst>
        </pc:spChg>
      </pc:sldChg>
      <pc:sldChg chg="modSp mod">
        <pc:chgData name="Tessa Haigh" userId="4e2f9358-5e74-4a62-9e0f-0fc57949919c" providerId="ADAL" clId="{A3527E99-3889-407F-96D6-E007751C3640}" dt="2022-07-28T04:47:42.599" v="34" actId="1076"/>
        <pc:sldMkLst>
          <pc:docMk/>
          <pc:sldMk cId="0" sldId="258"/>
        </pc:sldMkLst>
        <pc:spChg chg="mod">
          <ac:chgData name="Tessa Haigh" userId="4e2f9358-5e74-4a62-9e0f-0fc57949919c" providerId="ADAL" clId="{A3527E99-3889-407F-96D6-E007751C3640}" dt="2022-07-28T04:47:42.599" v="34" actId="1076"/>
          <ac:spMkLst>
            <pc:docMk/>
            <pc:sldMk cId="0" sldId="258"/>
            <ac:spMk id="6" creationId="{00000000-0000-0000-0000-000000000000}"/>
          </ac:spMkLst>
        </pc:spChg>
        <pc:grpChg chg="mod">
          <ac:chgData name="Tessa Haigh" userId="4e2f9358-5e74-4a62-9e0f-0fc57949919c" providerId="ADAL" clId="{A3527E99-3889-407F-96D6-E007751C3640}" dt="2022-07-28T04:07:29.837" v="29" actId="1076"/>
          <ac:grpSpMkLst>
            <pc:docMk/>
            <pc:sldMk cId="0" sldId="258"/>
            <ac:grpSpMk id="2" creationId="{00000000-0000-0000-0000-000000000000}"/>
          </ac:grpSpMkLst>
        </pc:grpChg>
      </pc:sldChg>
      <pc:sldChg chg="modSp mod">
        <pc:chgData name="Tessa Haigh" userId="4e2f9358-5e74-4a62-9e0f-0fc57949919c" providerId="ADAL" clId="{A3527E99-3889-407F-96D6-E007751C3640}" dt="2022-07-28T03:58:43.657" v="27" actId="2711"/>
        <pc:sldMkLst>
          <pc:docMk/>
          <pc:sldMk cId="0" sldId="266"/>
        </pc:sldMkLst>
        <pc:spChg chg="mod">
          <ac:chgData name="Tessa Haigh" userId="4e2f9358-5e74-4a62-9e0f-0fc57949919c" providerId="ADAL" clId="{A3527E99-3889-407F-96D6-E007751C3640}" dt="2022-07-28T03:58:43.657" v="27" actId="2711"/>
          <ac:spMkLst>
            <pc:docMk/>
            <pc:sldMk cId="0" sldId="266"/>
            <ac:spMk id="15" creationId="{00000000-0000-0000-0000-000000000000}"/>
          </ac:spMkLst>
        </pc:spChg>
        <pc:spChg chg="mod">
          <ac:chgData name="Tessa Haigh" userId="4e2f9358-5e74-4a62-9e0f-0fc57949919c" providerId="ADAL" clId="{A3527E99-3889-407F-96D6-E007751C3640}" dt="2022-07-28T03:58:37.300" v="26" actId="2711"/>
          <ac:spMkLst>
            <pc:docMk/>
            <pc:sldMk cId="0" sldId="266"/>
            <ac:spMk id="1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E4052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5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77353" y="6996798"/>
            <a:ext cx="462280" cy="232410"/>
          </a:xfrm>
          <a:custGeom>
            <a:avLst/>
            <a:gdLst/>
            <a:ahLst/>
            <a:cxnLst/>
            <a:rect l="l" t="t" r="r" b="b"/>
            <a:pathLst>
              <a:path w="462280" h="232409">
                <a:moveTo>
                  <a:pt x="36715" y="0"/>
                </a:moveTo>
                <a:lnTo>
                  <a:pt x="0" y="0"/>
                </a:lnTo>
                <a:lnTo>
                  <a:pt x="0" y="176123"/>
                </a:lnTo>
                <a:lnTo>
                  <a:pt x="36715" y="176123"/>
                </a:lnTo>
                <a:lnTo>
                  <a:pt x="36715" y="0"/>
                </a:lnTo>
                <a:close/>
              </a:path>
              <a:path w="462280" h="232409">
                <a:moveTo>
                  <a:pt x="100139" y="57162"/>
                </a:moveTo>
                <a:lnTo>
                  <a:pt x="63423" y="57162"/>
                </a:lnTo>
                <a:lnTo>
                  <a:pt x="63423" y="176136"/>
                </a:lnTo>
                <a:lnTo>
                  <a:pt x="100139" y="176136"/>
                </a:lnTo>
                <a:lnTo>
                  <a:pt x="100139" y="57162"/>
                </a:lnTo>
                <a:close/>
              </a:path>
              <a:path w="462280" h="232409">
                <a:moveTo>
                  <a:pt x="237591" y="57162"/>
                </a:moveTo>
                <a:lnTo>
                  <a:pt x="201345" y="57162"/>
                </a:lnTo>
                <a:lnTo>
                  <a:pt x="201345" y="102057"/>
                </a:lnTo>
                <a:lnTo>
                  <a:pt x="201320" y="128651"/>
                </a:lnTo>
                <a:lnTo>
                  <a:pt x="198996" y="136309"/>
                </a:lnTo>
                <a:lnTo>
                  <a:pt x="189623" y="148005"/>
                </a:lnTo>
                <a:lnTo>
                  <a:pt x="183489" y="150926"/>
                </a:lnTo>
                <a:lnTo>
                  <a:pt x="168236" y="150926"/>
                </a:lnTo>
                <a:lnTo>
                  <a:pt x="162191" y="148031"/>
                </a:lnTo>
                <a:lnTo>
                  <a:pt x="153365" y="136499"/>
                </a:lnTo>
                <a:lnTo>
                  <a:pt x="151155" y="128651"/>
                </a:lnTo>
                <a:lnTo>
                  <a:pt x="151155" y="118745"/>
                </a:lnTo>
                <a:lnTo>
                  <a:pt x="169164" y="82372"/>
                </a:lnTo>
                <a:lnTo>
                  <a:pt x="184416" y="82372"/>
                </a:lnTo>
                <a:lnTo>
                  <a:pt x="190207" y="85026"/>
                </a:lnTo>
                <a:lnTo>
                  <a:pt x="199123" y="95643"/>
                </a:lnTo>
                <a:lnTo>
                  <a:pt x="201345" y="102057"/>
                </a:lnTo>
                <a:lnTo>
                  <a:pt x="201345" y="57162"/>
                </a:lnTo>
                <a:lnTo>
                  <a:pt x="200875" y="57162"/>
                </a:lnTo>
                <a:lnTo>
                  <a:pt x="200875" y="70993"/>
                </a:lnTo>
                <a:lnTo>
                  <a:pt x="200418" y="70993"/>
                </a:lnTo>
                <a:lnTo>
                  <a:pt x="194335" y="63677"/>
                </a:lnTo>
                <a:lnTo>
                  <a:pt x="186880" y="58445"/>
                </a:lnTo>
                <a:lnTo>
                  <a:pt x="178066" y="55308"/>
                </a:lnTo>
                <a:lnTo>
                  <a:pt x="167881" y="54267"/>
                </a:lnTo>
                <a:lnTo>
                  <a:pt x="156337" y="55372"/>
                </a:lnTo>
                <a:lnTo>
                  <a:pt x="122237" y="81699"/>
                </a:lnTo>
                <a:lnTo>
                  <a:pt x="113868" y="120015"/>
                </a:lnTo>
                <a:lnTo>
                  <a:pt x="114706" y="132803"/>
                </a:lnTo>
                <a:lnTo>
                  <a:pt x="134493" y="170014"/>
                </a:lnTo>
                <a:lnTo>
                  <a:pt x="163360" y="179031"/>
                </a:lnTo>
                <a:lnTo>
                  <a:pt x="174866" y="177787"/>
                </a:lnTo>
                <a:lnTo>
                  <a:pt x="184873" y="174040"/>
                </a:lnTo>
                <a:lnTo>
                  <a:pt x="193395" y="167792"/>
                </a:lnTo>
                <a:lnTo>
                  <a:pt x="200418" y="159054"/>
                </a:lnTo>
                <a:lnTo>
                  <a:pt x="200875" y="159054"/>
                </a:lnTo>
                <a:lnTo>
                  <a:pt x="185026" y="199415"/>
                </a:lnTo>
                <a:lnTo>
                  <a:pt x="161848" y="204939"/>
                </a:lnTo>
                <a:lnTo>
                  <a:pt x="152514" y="204266"/>
                </a:lnTo>
                <a:lnTo>
                  <a:pt x="143230" y="202272"/>
                </a:lnTo>
                <a:lnTo>
                  <a:pt x="133985" y="198932"/>
                </a:lnTo>
                <a:lnTo>
                  <a:pt x="124790" y="194259"/>
                </a:lnTo>
                <a:lnTo>
                  <a:pt x="124790" y="225158"/>
                </a:lnTo>
                <a:lnTo>
                  <a:pt x="132435" y="228155"/>
                </a:lnTo>
                <a:lnTo>
                  <a:pt x="141338" y="230301"/>
                </a:lnTo>
                <a:lnTo>
                  <a:pt x="151498" y="231584"/>
                </a:lnTo>
                <a:lnTo>
                  <a:pt x="162890" y="232016"/>
                </a:lnTo>
                <a:lnTo>
                  <a:pt x="179997" y="230873"/>
                </a:lnTo>
                <a:lnTo>
                  <a:pt x="218427" y="213829"/>
                </a:lnTo>
                <a:lnTo>
                  <a:pt x="236397" y="178155"/>
                </a:lnTo>
                <a:lnTo>
                  <a:pt x="237591" y="159054"/>
                </a:lnTo>
                <a:lnTo>
                  <a:pt x="237591" y="150926"/>
                </a:lnTo>
                <a:lnTo>
                  <a:pt x="237591" y="82372"/>
                </a:lnTo>
                <a:lnTo>
                  <a:pt x="237591" y="70993"/>
                </a:lnTo>
                <a:lnTo>
                  <a:pt x="237591" y="57162"/>
                </a:lnTo>
                <a:close/>
              </a:path>
              <a:path w="462280" h="232409">
                <a:moveTo>
                  <a:pt x="370573" y="103060"/>
                </a:moveTo>
                <a:lnTo>
                  <a:pt x="368046" y="81711"/>
                </a:lnTo>
                <a:lnTo>
                  <a:pt x="360464" y="66459"/>
                </a:lnTo>
                <a:lnTo>
                  <a:pt x="347827" y="57315"/>
                </a:lnTo>
                <a:lnTo>
                  <a:pt x="330149" y="54267"/>
                </a:lnTo>
                <a:lnTo>
                  <a:pt x="319176" y="55549"/>
                </a:lnTo>
                <a:lnTo>
                  <a:pt x="309422" y="59397"/>
                </a:lnTo>
                <a:lnTo>
                  <a:pt x="300875" y="65824"/>
                </a:lnTo>
                <a:lnTo>
                  <a:pt x="293547" y="74828"/>
                </a:lnTo>
                <a:lnTo>
                  <a:pt x="293077" y="74828"/>
                </a:lnTo>
                <a:lnTo>
                  <a:pt x="293077" y="12"/>
                </a:lnTo>
                <a:lnTo>
                  <a:pt x="256374" y="12"/>
                </a:lnTo>
                <a:lnTo>
                  <a:pt x="256374" y="176136"/>
                </a:lnTo>
                <a:lnTo>
                  <a:pt x="293077" y="176136"/>
                </a:lnTo>
                <a:lnTo>
                  <a:pt x="293077" y="100774"/>
                </a:lnTo>
                <a:lnTo>
                  <a:pt x="295097" y="94576"/>
                </a:lnTo>
                <a:lnTo>
                  <a:pt x="303149" y="84823"/>
                </a:lnTo>
                <a:lnTo>
                  <a:pt x="308419" y="82384"/>
                </a:lnTo>
                <a:lnTo>
                  <a:pt x="314921" y="82384"/>
                </a:lnTo>
                <a:lnTo>
                  <a:pt x="323253" y="84010"/>
                </a:lnTo>
                <a:lnTo>
                  <a:pt x="329209" y="88912"/>
                </a:lnTo>
                <a:lnTo>
                  <a:pt x="332778" y="97078"/>
                </a:lnTo>
                <a:lnTo>
                  <a:pt x="333971" y="108521"/>
                </a:lnTo>
                <a:lnTo>
                  <a:pt x="333971" y="176136"/>
                </a:lnTo>
                <a:lnTo>
                  <a:pt x="370573" y="176136"/>
                </a:lnTo>
                <a:lnTo>
                  <a:pt x="370573" y="103060"/>
                </a:lnTo>
                <a:close/>
              </a:path>
              <a:path w="462280" h="232409">
                <a:moveTo>
                  <a:pt x="462013" y="57162"/>
                </a:moveTo>
                <a:lnTo>
                  <a:pt x="435292" y="57162"/>
                </a:lnTo>
                <a:lnTo>
                  <a:pt x="435292" y="21031"/>
                </a:lnTo>
                <a:lnTo>
                  <a:pt x="398691" y="31483"/>
                </a:lnTo>
                <a:lnTo>
                  <a:pt x="398691" y="57162"/>
                </a:lnTo>
                <a:lnTo>
                  <a:pt x="379412" y="57162"/>
                </a:lnTo>
                <a:lnTo>
                  <a:pt x="379412" y="84226"/>
                </a:lnTo>
                <a:lnTo>
                  <a:pt x="398691" y="84226"/>
                </a:lnTo>
                <a:lnTo>
                  <a:pt x="398691" y="138722"/>
                </a:lnTo>
                <a:lnTo>
                  <a:pt x="401116" y="156362"/>
                </a:lnTo>
                <a:lnTo>
                  <a:pt x="408393" y="168960"/>
                </a:lnTo>
                <a:lnTo>
                  <a:pt x="420522" y="176517"/>
                </a:lnTo>
                <a:lnTo>
                  <a:pt x="437502" y="179031"/>
                </a:lnTo>
                <a:lnTo>
                  <a:pt x="448424" y="179031"/>
                </a:lnTo>
                <a:lnTo>
                  <a:pt x="456590" y="177596"/>
                </a:lnTo>
                <a:lnTo>
                  <a:pt x="462013" y="174739"/>
                </a:lnTo>
                <a:lnTo>
                  <a:pt x="462013" y="147548"/>
                </a:lnTo>
                <a:lnTo>
                  <a:pt x="457911" y="149796"/>
                </a:lnTo>
                <a:lnTo>
                  <a:pt x="453923" y="150914"/>
                </a:lnTo>
                <a:lnTo>
                  <a:pt x="440207" y="150914"/>
                </a:lnTo>
                <a:lnTo>
                  <a:pt x="435292" y="144716"/>
                </a:lnTo>
                <a:lnTo>
                  <a:pt x="435292" y="84226"/>
                </a:lnTo>
                <a:lnTo>
                  <a:pt x="462013" y="84226"/>
                </a:lnTo>
                <a:lnTo>
                  <a:pt x="462013" y="57162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31990" y="6996810"/>
            <a:ext cx="147955" cy="176530"/>
          </a:xfrm>
          <a:custGeom>
            <a:avLst/>
            <a:gdLst/>
            <a:ahLst/>
            <a:cxnLst/>
            <a:rect l="l" t="t" r="r" b="b"/>
            <a:pathLst>
              <a:path w="147954" h="176529">
                <a:moveTo>
                  <a:pt x="99212" y="146050"/>
                </a:moveTo>
                <a:lnTo>
                  <a:pt x="37528" y="146050"/>
                </a:lnTo>
                <a:lnTo>
                  <a:pt x="37528" y="0"/>
                </a:lnTo>
                <a:lnTo>
                  <a:pt x="0" y="0"/>
                </a:lnTo>
                <a:lnTo>
                  <a:pt x="0" y="146050"/>
                </a:lnTo>
                <a:lnTo>
                  <a:pt x="0" y="176530"/>
                </a:lnTo>
                <a:lnTo>
                  <a:pt x="99212" y="176530"/>
                </a:lnTo>
                <a:lnTo>
                  <a:pt x="99212" y="146050"/>
                </a:lnTo>
                <a:close/>
              </a:path>
              <a:path w="147954" h="176529">
                <a:moveTo>
                  <a:pt x="147624" y="57150"/>
                </a:moveTo>
                <a:lnTo>
                  <a:pt x="110909" y="57150"/>
                </a:lnTo>
                <a:lnTo>
                  <a:pt x="110909" y="176123"/>
                </a:lnTo>
                <a:lnTo>
                  <a:pt x="147624" y="176123"/>
                </a:lnTo>
                <a:lnTo>
                  <a:pt x="147624" y="57150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61961" y="6997103"/>
            <a:ext cx="101600" cy="175260"/>
          </a:xfrm>
          <a:custGeom>
            <a:avLst/>
            <a:gdLst/>
            <a:ahLst/>
            <a:cxnLst/>
            <a:rect l="l" t="t" r="r" b="b"/>
            <a:pathLst>
              <a:path w="101600" h="175259">
                <a:moveTo>
                  <a:pt x="101574" y="0"/>
                </a:moveTo>
                <a:lnTo>
                  <a:pt x="0" y="0"/>
                </a:lnTo>
                <a:lnTo>
                  <a:pt x="0" y="30480"/>
                </a:lnTo>
                <a:lnTo>
                  <a:pt x="0" y="73660"/>
                </a:lnTo>
                <a:lnTo>
                  <a:pt x="0" y="104140"/>
                </a:lnTo>
                <a:lnTo>
                  <a:pt x="0" y="175260"/>
                </a:lnTo>
                <a:lnTo>
                  <a:pt x="37604" y="175260"/>
                </a:lnTo>
                <a:lnTo>
                  <a:pt x="37604" y="104140"/>
                </a:lnTo>
                <a:lnTo>
                  <a:pt x="97434" y="104140"/>
                </a:lnTo>
                <a:lnTo>
                  <a:pt x="97434" y="73660"/>
                </a:lnTo>
                <a:lnTo>
                  <a:pt x="37604" y="73660"/>
                </a:lnTo>
                <a:lnTo>
                  <a:pt x="37604" y="30480"/>
                </a:lnTo>
                <a:lnTo>
                  <a:pt x="101574" y="30480"/>
                </a:lnTo>
                <a:lnTo>
                  <a:pt x="101574" y="0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18032" y="6876020"/>
            <a:ext cx="471805" cy="158750"/>
          </a:xfrm>
          <a:custGeom>
            <a:avLst/>
            <a:gdLst/>
            <a:ahLst/>
            <a:cxnLst/>
            <a:rect l="l" t="t" r="r" b="b"/>
            <a:pathLst>
              <a:path w="471805" h="158750">
                <a:moveTo>
                  <a:pt x="15443" y="69697"/>
                </a:moveTo>
                <a:lnTo>
                  <a:pt x="10795" y="63741"/>
                </a:lnTo>
                <a:lnTo>
                  <a:pt x="6502" y="63195"/>
                </a:lnTo>
                <a:lnTo>
                  <a:pt x="533" y="67843"/>
                </a:lnTo>
                <a:lnTo>
                  <a:pt x="0" y="72136"/>
                </a:lnTo>
                <a:lnTo>
                  <a:pt x="3670" y="76860"/>
                </a:lnTo>
                <a:lnTo>
                  <a:pt x="5676" y="77762"/>
                </a:lnTo>
                <a:lnTo>
                  <a:pt x="9194" y="77762"/>
                </a:lnTo>
                <a:lnTo>
                  <a:pt x="10680" y="77292"/>
                </a:lnTo>
                <a:lnTo>
                  <a:pt x="14897" y="74002"/>
                </a:lnTo>
                <a:lnTo>
                  <a:pt x="15443" y="69697"/>
                </a:lnTo>
                <a:close/>
              </a:path>
              <a:path w="471805" h="158750">
                <a:moveTo>
                  <a:pt x="39014" y="53860"/>
                </a:moveTo>
                <a:lnTo>
                  <a:pt x="34950" y="47498"/>
                </a:lnTo>
                <a:lnTo>
                  <a:pt x="30721" y="46558"/>
                </a:lnTo>
                <a:lnTo>
                  <a:pt x="24345" y="50609"/>
                </a:lnTo>
                <a:lnTo>
                  <a:pt x="23406" y="54851"/>
                </a:lnTo>
                <a:lnTo>
                  <a:pt x="26733" y="60083"/>
                </a:lnTo>
                <a:lnTo>
                  <a:pt x="28956" y="61188"/>
                </a:lnTo>
                <a:lnTo>
                  <a:pt x="32473" y="61188"/>
                </a:lnTo>
                <a:lnTo>
                  <a:pt x="33756" y="60845"/>
                </a:lnTo>
                <a:lnTo>
                  <a:pt x="38074" y="58102"/>
                </a:lnTo>
                <a:lnTo>
                  <a:pt x="39014" y="53860"/>
                </a:lnTo>
                <a:close/>
              </a:path>
              <a:path w="471805" h="158750">
                <a:moveTo>
                  <a:pt x="63969" y="40322"/>
                </a:moveTo>
                <a:lnTo>
                  <a:pt x="60540" y="33591"/>
                </a:lnTo>
                <a:lnTo>
                  <a:pt x="56413" y="32258"/>
                </a:lnTo>
                <a:lnTo>
                  <a:pt x="49669" y="35687"/>
                </a:lnTo>
                <a:lnTo>
                  <a:pt x="48361" y="39814"/>
                </a:lnTo>
                <a:lnTo>
                  <a:pt x="50063" y="43180"/>
                </a:lnTo>
                <a:lnTo>
                  <a:pt x="51282" y="45542"/>
                </a:lnTo>
                <a:lnTo>
                  <a:pt x="53682" y="46913"/>
                </a:lnTo>
                <a:lnTo>
                  <a:pt x="57213" y="46913"/>
                </a:lnTo>
                <a:lnTo>
                  <a:pt x="58280" y="46672"/>
                </a:lnTo>
                <a:lnTo>
                  <a:pt x="62636" y="44424"/>
                </a:lnTo>
                <a:lnTo>
                  <a:pt x="63969" y="40322"/>
                </a:lnTo>
                <a:close/>
              </a:path>
              <a:path w="471805" h="158750">
                <a:moveTo>
                  <a:pt x="90106" y="29197"/>
                </a:moveTo>
                <a:lnTo>
                  <a:pt x="87325" y="22174"/>
                </a:lnTo>
                <a:lnTo>
                  <a:pt x="83337" y="20447"/>
                </a:lnTo>
                <a:lnTo>
                  <a:pt x="79832" y="21856"/>
                </a:lnTo>
                <a:lnTo>
                  <a:pt x="76301" y="23241"/>
                </a:lnTo>
                <a:lnTo>
                  <a:pt x="74599" y="27228"/>
                </a:lnTo>
                <a:lnTo>
                  <a:pt x="77063" y="33413"/>
                </a:lnTo>
                <a:lnTo>
                  <a:pt x="79629" y="35064"/>
                </a:lnTo>
                <a:lnTo>
                  <a:pt x="83185" y="35064"/>
                </a:lnTo>
                <a:lnTo>
                  <a:pt x="84035" y="34899"/>
                </a:lnTo>
                <a:lnTo>
                  <a:pt x="88379" y="33172"/>
                </a:lnTo>
                <a:lnTo>
                  <a:pt x="90106" y="29197"/>
                </a:lnTo>
                <a:close/>
              </a:path>
              <a:path w="471805" h="158750">
                <a:moveTo>
                  <a:pt x="117170" y="20599"/>
                </a:moveTo>
                <a:lnTo>
                  <a:pt x="116103" y="16979"/>
                </a:lnTo>
                <a:lnTo>
                  <a:pt x="115062" y="13347"/>
                </a:lnTo>
                <a:lnTo>
                  <a:pt x="111264" y="11264"/>
                </a:lnTo>
                <a:lnTo>
                  <a:pt x="104013" y="13373"/>
                </a:lnTo>
                <a:lnTo>
                  <a:pt x="101930" y="17170"/>
                </a:lnTo>
                <a:lnTo>
                  <a:pt x="103847" y="23787"/>
                </a:lnTo>
                <a:lnTo>
                  <a:pt x="106578" y="25742"/>
                </a:lnTo>
                <a:lnTo>
                  <a:pt x="110172" y="25742"/>
                </a:lnTo>
                <a:lnTo>
                  <a:pt x="110820" y="25654"/>
                </a:lnTo>
                <a:lnTo>
                  <a:pt x="115087" y="24396"/>
                </a:lnTo>
                <a:lnTo>
                  <a:pt x="117170" y="20599"/>
                </a:lnTo>
                <a:close/>
              </a:path>
              <a:path w="471805" h="158750">
                <a:moveTo>
                  <a:pt x="144932" y="14630"/>
                </a:moveTo>
                <a:lnTo>
                  <a:pt x="143522" y="7213"/>
                </a:lnTo>
                <a:lnTo>
                  <a:pt x="139928" y="4762"/>
                </a:lnTo>
                <a:lnTo>
                  <a:pt x="132511" y="6172"/>
                </a:lnTo>
                <a:lnTo>
                  <a:pt x="130086" y="9766"/>
                </a:lnTo>
                <a:lnTo>
                  <a:pt x="131394" y="16751"/>
                </a:lnTo>
                <a:lnTo>
                  <a:pt x="134277" y="19037"/>
                </a:lnTo>
                <a:lnTo>
                  <a:pt x="137922" y="19037"/>
                </a:lnTo>
                <a:lnTo>
                  <a:pt x="138341" y="18999"/>
                </a:lnTo>
                <a:lnTo>
                  <a:pt x="142494" y="18211"/>
                </a:lnTo>
                <a:lnTo>
                  <a:pt x="144932" y="14630"/>
                </a:lnTo>
                <a:close/>
              </a:path>
              <a:path w="471805" h="158750">
                <a:moveTo>
                  <a:pt x="173139" y="11303"/>
                </a:moveTo>
                <a:lnTo>
                  <a:pt x="172427" y="3771"/>
                </a:lnTo>
                <a:lnTo>
                  <a:pt x="169100" y="1003"/>
                </a:lnTo>
                <a:lnTo>
                  <a:pt x="161569" y="1701"/>
                </a:lnTo>
                <a:lnTo>
                  <a:pt x="158800" y="5054"/>
                </a:lnTo>
                <a:lnTo>
                  <a:pt x="159486" y="12357"/>
                </a:lnTo>
                <a:lnTo>
                  <a:pt x="162483" y="15011"/>
                </a:lnTo>
                <a:lnTo>
                  <a:pt x="166395" y="15011"/>
                </a:lnTo>
                <a:lnTo>
                  <a:pt x="170357" y="14630"/>
                </a:lnTo>
                <a:lnTo>
                  <a:pt x="173139" y="11303"/>
                </a:lnTo>
                <a:close/>
              </a:path>
              <a:path w="471805" h="158750">
                <a:moveTo>
                  <a:pt x="201523" y="10629"/>
                </a:moveTo>
                <a:lnTo>
                  <a:pt x="201510" y="3060"/>
                </a:lnTo>
                <a:lnTo>
                  <a:pt x="198462" y="12"/>
                </a:lnTo>
                <a:lnTo>
                  <a:pt x="190906" y="0"/>
                </a:lnTo>
                <a:lnTo>
                  <a:pt x="187845" y="3060"/>
                </a:lnTo>
                <a:lnTo>
                  <a:pt x="187858" y="10629"/>
                </a:lnTo>
                <a:lnTo>
                  <a:pt x="190906" y="13677"/>
                </a:lnTo>
                <a:lnTo>
                  <a:pt x="198475" y="13677"/>
                </a:lnTo>
                <a:lnTo>
                  <a:pt x="201523" y="10629"/>
                </a:lnTo>
                <a:close/>
              </a:path>
              <a:path w="471805" h="158750">
                <a:moveTo>
                  <a:pt x="230568" y="5054"/>
                </a:moveTo>
                <a:lnTo>
                  <a:pt x="227799" y="1727"/>
                </a:lnTo>
                <a:lnTo>
                  <a:pt x="220268" y="1016"/>
                </a:lnTo>
                <a:lnTo>
                  <a:pt x="216941" y="3797"/>
                </a:lnTo>
                <a:lnTo>
                  <a:pt x="216230" y="11315"/>
                </a:lnTo>
                <a:lnTo>
                  <a:pt x="219011" y="14655"/>
                </a:lnTo>
                <a:lnTo>
                  <a:pt x="222770" y="14998"/>
                </a:lnTo>
                <a:lnTo>
                  <a:pt x="226910" y="15024"/>
                </a:lnTo>
                <a:lnTo>
                  <a:pt x="229882" y="12357"/>
                </a:lnTo>
                <a:lnTo>
                  <a:pt x="230568" y="5054"/>
                </a:lnTo>
                <a:close/>
              </a:path>
              <a:path w="471805" h="158750">
                <a:moveTo>
                  <a:pt x="259283" y="9779"/>
                </a:moveTo>
                <a:lnTo>
                  <a:pt x="256844" y="6197"/>
                </a:lnTo>
                <a:lnTo>
                  <a:pt x="249415" y="4787"/>
                </a:lnTo>
                <a:lnTo>
                  <a:pt x="245846" y="7226"/>
                </a:lnTo>
                <a:lnTo>
                  <a:pt x="245148" y="10947"/>
                </a:lnTo>
                <a:lnTo>
                  <a:pt x="244424" y="14655"/>
                </a:lnTo>
                <a:lnTo>
                  <a:pt x="246875" y="18224"/>
                </a:lnTo>
                <a:lnTo>
                  <a:pt x="251015" y="19011"/>
                </a:lnTo>
                <a:lnTo>
                  <a:pt x="251434" y="19062"/>
                </a:lnTo>
                <a:lnTo>
                  <a:pt x="255079" y="19062"/>
                </a:lnTo>
                <a:lnTo>
                  <a:pt x="257949" y="16776"/>
                </a:lnTo>
                <a:lnTo>
                  <a:pt x="259283" y="9779"/>
                </a:lnTo>
                <a:close/>
              </a:path>
              <a:path w="471805" h="158750">
                <a:moveTo>
                  <a:pt x="287426" y="17195"/>
                </a:moveTo>
                <a:lnTo>
                  <a:pt x="285343" y="13398"/>
                </a:lnTo>
                <a:lnTo>
                  <a:pt x="278091" y="11277"/>
                </a:lnTo>
                <a:lnTo>
                  <a:pt x="274294" y="13373"/>
                </a:lnTo>
                <a:lnTo>
                  <a:pt x="272186" y="20637"/>
                </a:lnTo>
                <a:lnTo>
                  <a:pt x="274256" y="24434"/>
                </a:lnTo>
                <a:lnTo>
                  <a:pt x="278536" y="25666"/>
                </a:lnTo>
                <a:lnTo>
                  <a:pt x="279184" y="25755"/>
                </a:lnTo>
                <a:lnTo>
                  <a:pt x="282778" y="25755"/>
                </a:lnTo>
                <a:lnTo>
                  <a:pt x="285496" y="23825"/>
                </a:lnTo>
                <a:lnTo>
                  <a:pt x="287426" y="17195"/>
                </a:lnTo>
                <a:close/>
              </a:path>
              <a:path w="471805" h="158750">
                <a:moveTo>
                  <a:pt x="314744" y="27254"/>
                </a:moveTo>
                <a:lnTo>
                  <a:pt x="313016" y="23266"/>
                </a:lnTo>
                <a:lnTo>
                  <a:pt x="305993" y="20485"/>
                </a:lnTo>
                <a:lnTo>
                  <a:pt x="302018" y="22212"/>
                </a:lnTo>
                <a:lnTo>
                  <a:pt x="299224" y="29222"/>
                </a:lnTo>
                <a:lnTo>
                  <a:pt x="300939" y="33210"/>
                </a:lnTo>
                <a:lnTo>
                  <a:pt x="304457" y="34594"/>
                </a:lnTo>
                <a:lnTo>
                  <a:pt x="305282" y="34937"/>
                </a:lnTo>
                <a:lnTo>
                  <a:pt x="306133" y="35090"/>
                </a:lnTo>
                <a:lnTo>
                  <a:pt x="309714" y="35090"/>
                </a:lnTo>
                <a:lnTo>
                  <a:pt x="312280" y="33451"/>
                </a:lnTo>
                <a:lnTo>
                  <a:pt x="314744" y="27254"/>
                </a:lnTo>
                <a:close/>
              </a:path>
              <a:path w="471805" h="158750">
                <a:moveTo>
                  <a:pt x="340982" y="39865"/>
                </a:moveTo>
                <a:lnTo>
                  <a:pt x="339648" y="35737"/>
                </a:lnTo>
                <a:lnTo>
                  <a:pt x="332917" y="32308"/>
                </a:lnTo>
                <a:lnTo>
                  <a:pt x="328803" y="33616"/>
                </a:lnTo>
                <a:lnTo>
                  <a:pt x="325348" y="40360"/>
                </a:lnTo>
                <a:lnTo>
                  <a:pt x="326682" y="44488"/>
                </a:lnTo>
                <a:lnTo>
                  <a:pt x="330047" y="46189"/>
                </a:lnTo>
                <a:lnTo>
                  <a:pt x="331038" y="46710"/>
                </a:lnTo>
                <a:lnTo>
                  <a:pt x="332105" y="46951"/>
                </a:lnTo>
                <a:lnTo>
                  <a:pt x="335635" y="46951"/>
                </a:lnTo>
                <a:lnTo>
                  <a:pt x="338035" y="45593"/>
                </a:lnTo>
                <a:lnTo>
                  <a:pt x="340982" y="39865"/>
                </a:lnTo>
                <a:close/>
              </a:path>
              <a:path w="471805" h="158750">
                <a:moveTo>
                  <a:pt x="365899" y="54876"/>
                </a:moveTo>
                <a:lnTo>
                  <a:pt x="364972" y="50660"/>
                </a:lnTo>
                <a:lnTo>
                  <a:pt x="361772" y="48641"/>
                </a:lnTo>
                <a:lnTo>
                  <a:pt x="358597" y="46609"/>
                </a:lnTo>
                <a:lnTo>
                  <a:pt x="354368" y="47523"/>
                </a:lnTo>
                <a:lnTo>
                  <a:pt x="350304" y="53911"/>
                </a:lnTo>
                <a:lnTo>
                  <a:pt x="351243" y="58127"/>
                </a:lnTo>
                <a:lnTo>
                  <a:pt x="354418" y="60172"/>
                </a:lnTo>
                <a:lnTo>
                  <a:pt x="355574" y="60883"/>
                </a:lnTo>
                <a:lnTo>
                  <a:pt x="356831" y="61239"/>
                </a:lnTo>
                <a:lnTo>
                  <a:pt x="360362" y="61239"/>
                </a:lnTo>
                <a:lnTo>
                  <a:pt x="362559" y="60109"/>
                </a:lnTo>
                <a:lnTo>
                  <a:pt x="363880" y="58077"/>
                </a:lnTo>
                <a:lnTo>
                  <a:pt x="365899" y="54876"/>
                </a:lnTo>
                <a:close/>
              </a:path>
              <a:path w="471805" h="158750">
                <a:moveTo>
                  <a:pt x="389293" y="72186"/>
                </a:moveTo>
                <a:lnTo>
                  <a:pt x="388772" y="67894"/>
                </a:lnTo>
                <a:lnTo>
                  <a:pt x="382816" y="63246"/>
                </a:lnTo>
                <a:lnTo>
                  <a:pt x="378510" y="63792"/>
                </a:lnTo>
                <a:lnTo>
                  <a:pt x="373875" y="69748"/>
                </a:lnTo>
                <a:lnTo>
                  <a:pt x="374396" y="74053"/>
                </a:lnTo>
                <a:lnTo>
                  <a:pt x="378637" y="77343"/>
                </a:lnTo>
                <a:lnTo>
                  <a:pt x="380111" y="77800"/>
                </a:lnTo>
                <a:lnTo>
                  <a:pt x="383616" y="77800"/>
                </a:lnTo>
                <a:lnTo>
                  <a:pt x="385635" y="76911"/>
                </a:lnTo>
                <a:lnTo>
                  <a:pt x="389293" y="72186"/>
                </a:lnTo>
                <a:close/>
              </a:path>
              <a:path w="471805" h="158750">
                <a:moveTo>
                  <a:pt x="410044" y="91452"/>
                </a:moveTo>
                <a:lnTo>
                  <a:pt x="409905" y="87477"/>
                </a:lnTo>
                <a:lnTo>
                  <a:pt x="406679" y="83261"/>
                </a:lnTo>
                <a:lnTo>
                  <a:pt x="404317" y="82524"/>
                </a:lnTo>
                <a:lnTo>
                  <a:pt x="400380" y="83527"/>
                </a:lnTo>
                <a:lnTo>
                  <a:pt x="397306" y="86118"/>
                </a:lnTo>
                <a:lnTo>
                  <a:pt x="396582" y="87871"/>
                </a:lnTo>
                <a:lnTo>
                  <a:pt x="396582" y="89674"/>
                </a:lnTo>
                <a:lnTo>
                  <a:pt x="396925" y="91884"/>
                </a:lnTo>
                <a:lnTo>
                  <a:pt x="399872" y="95796"/>
                </a:lnTo>
                <a:lnTo>
                  <a:pt x="401637" y="96532"/>
                </a:lnTo>
                <a:lnTo>
                  <a:pt x="405218" y="96532"/>
                </a:lnTo>
                <a:lnTo>
                  <a:pt x="406984" y="95796"/>
                </a:lnTo>
                <a:lnTo>
                  <a:pt x="408254" y="94513"/>
                </a:lnTo>
                <a:lnTo>
                  <a:pt x="410044" y="91452"/>
                </a:lnTo>
                <a:close/>
              </a:path>
              <a:path w="471805" h="158750">
                <a:moveTo>
                  <a:pt x="471754" y="107289"/>
                </a:moveTo>
                <a:lnTo>
                  <a:pt x="466839" y="102374"/>
                </a:lnTo>
                <a:lnTo>
                  <a:pt x="462851" y="102362"/>
                </a:lnTo>
                <a:lnTo>
                  <a:pt x="443255" y="121932"/>
                </a:lnTo>
                <a:lnTo>
                  <a:pt x="423672" y="102362"/>
                </a:lnTo>
                <a:lnTo>
                  <a:pt x="419684" y="102374"/>
                </a:lnTo>
                <a:lnTo>
                  <a:pt x="414769" y="107289"/>
                </a:lnTo>
                <a:lnTo>
                  <a:pt x="414769" y="111277"/>
                </a:lnTo>
                <a:lnTo>
                  <a:pt x="434340" y="130835"/>
                </a:lnTo>
                <a:lnTo>
                  <a:pt x="414769" y="150393"/>
                </a:lnTo>
                <a:lnTo>
                  <a:pt x="414769" y="154368"/>
                </a:lnTo>
                <a:lnTo>
                  <a:pt x="418465" y="158064"/>
                </a:lnTo>
                <a:lnTo>
                  <a:pt x="420065" y="158686"/>
                </a:lnTo>
                <a:lnTo>
                  <a:pt x="423291" y="158686"/>
                </a:lnTo>
                <a:lnTo>
                  <a:pt x="424891" y="158064"/>
                </a:lnTo>
                <a:lnTo>
                  <a:pt x="443255" y="139738"/>
                </a:lnTo>
                <a:lnTo>
                  <a:pt x="461619" y="158064"/>
                </a:lnTo>
                <a:lnTo>
                  <a:pt x="463232" y="158686"/>
                </a:lnTo>
                <a:lnTo>
                  <a:pt x="466458" y="158686"/>
                </a:lnTo>
                <a:lnTo>
                  <a:pt x="468071" y="158064"/>
                </a:lnTo>
                <a:lnTo>
                  <a:pt x="471754" y="154368"/>
                </a:lnTo>
                <a:lnTo>
                  <a:pt x="471754" y="150393"/>
                </a:lnTo>
                <a:lnTo>
                  <a:pt x="452158" y="130835"/>
                </a:lnTo>
                <a:lnTo>
                  <a:pt x="471754" y="111277"/>
                </a:lnTo>
                <a:lnTo>
                  <a:pt x="471754" y="107289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532210" y="6958535"/>
            <a:ext cx="264486" cy="2172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780002" y="7058764"/>
            <a:ext cx="6452235" cy="0"/>
          </a:xfrm>
          <a:custGeom>
            <a:avLst/>
            <a:gdLst/>
            <a:ahLst/>
            <a:cxnLst/>
            <a:rect l="l" t="t" r="r" b="b"/>
            <a:pathLst>
              <a:path w="6452234">
                <a:moveTo>
                  <a:pt x="0" y="0"/>
                </a:moveTo>
                <a:lnTo>
                  <a:pt x="6451612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12"/>
            <a:ext cx="3780154" cy="7560309"/>
          </a:xfrm>
          <a:custGeom>
            <a:avLst/>
            <a:gdLst/>
            <a:ahLst/>
            <a:cxnLst/>
            <a:rect l="l" t="t" r="r" b="b"/>
            <a:pathLst>
              <a:path w="3780154" h="7560309">
                <a:moveTo>
                  <a:pt x="3780002" y="0"/>
                </a:moveTo>
                <a:lnTo>
                  <a:pt x="0" y="0"/>
                </a:lnTo>
                <a:lnTo>
                  <a:pt x="0" y="7559992"/>
                </a:lnTo>
                <a:lnTo>
                  <a:pt x="3780002" y="7559992"/>
                </a:lnTo>
                <a:lnTo>
                  <a:pt x="3780002" y="0"/>
                </a:lnTo>
                <a:close/>
              </a:path>
            </a:pathLst>
          </a:custGeom>
          <a:solidFill>
            <a:srgbClr val="F0F0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E4052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E4052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21640" y="0"/>
            <a:ext cx="10735284" cy="76032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10692003" cy="75599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77353" y="6996798"/>
            <a:ext cx="462280" cy="232410"/>
          </a:xfrm>
          <a:custGeom>
            <a:avLst/>
            <a:gdLst/>
            <a:ahLst/>
            <a:cxnLst/>
            <a:rect l="l" t="t" r="r" b="b"/>
            <a:pathLst>
              <a:path w="462280" h="232409">
                <a:moveTo>
                  <a:pt x="36715" y="0"/>
                </a:moveTo>
                <a:lnTo>
                  <a:pt x="0" y="0"/>
                </a:lnTo>
                <a:lnTo>
                  <a:pt x="0" y="176123"/>
                </a:lnTo>
                <a:lnTo>
                  <a:pt x="36715" y="176123"/>
                </a:lnTo>
                <a:lnTo>
                  <a:pt x="36715" y="0"/>
                </a:lnTo>
                <a:close/>
              </a:path>
              <a:path w="462280" h="232409">
                <a:moveTo>
                  <a:pt x="100139" y="57162"/>
                </a:moveTo>
                <a:lnTo>
                  <a:pt x="63423" y="57162"/>
                </a:lnTo>
                <a:lnTo>
                  <a:pt x="63423" y="176136"/>
                </a:lnTo>
                <a:lnTo>
                  <a:pt x="100139" y="176136"/>
                </a:lnTo>
                <a:lnTo>
                  <a:pt x="100139" y="57162"/>
                </a:lnTo>
                <a:close/>
              </a:path>
              <a:path w="462280" h="232409">
                <a:moveTo>
                  <a:pt x="237591" y="57162"/>
                </a:moveTo>
                <a:lnTo>
                  <a:pt x="201345" y="57162"/>
                </a:lnTo>
                <a:lnTo>
                  <a:pt x="201345" y="102057"/>
                </a:lnTo>
                <a:lnTo>
                  <a:pt x="201320" y="128651"/>
                </a:lnTo>
                <a:lnTo>
                  <a:pt x="198996" y="136309"/>
                </a:lnTo>
                <a:lnTo>
                  <a:pt x="189623" y="148005"/>
                </a:lnTo>
                <a:lnTo>
                  <a:pt x="183489" y="150926"/>
                </a:lnTo>
                <a:lnTo>
                  <a:pt x="168236" y="150926"/>
                </a:lnTo>
                <a:lnTo>
                  <a:pt x="162191" y="148031"/>
                </a:lnTo>
                <a:lnTo>
                  <a:pt x="153365" y="136499"/>
                </a:lnTo>
                <a:lnTo>
                  <a:pt x="151155" y="128651"/>
                </a:lnTo>
                <a:lnTo>
                  <a:pt x="151155" y="118745"/>
                </a:lnTo>
                <a:lnTo>
                  <a:pt x="169164" y="82372"/>
                </a:lnTo>
                <a:lnTo>
                  <a:pt x="184416" y="82372"/>
                </a:lnTo>
                <a:lnTo>
                  <a:pt x="190207" y="85026"/>
                </a:lnTo>
                <a:lnTo>
                  <a:pt x="199123" y="95643"/>
                </a:lnTo>
                <a:lnTo>
                  <a:pt x="201345" y="102057"/>
                </a:lnTo>
                <a:lnTo>
                  <a:pt x="201345" y="57162"/>
                </a:lnTo>
                <a:lnTo>
                  <a:pt x="200875" y="57162"/>
                </a:lnTo>
                <a:lnTo>
                  <a:pt x="200875" y="70993"/>
                </a:lnTo>
                <a:lnTo>
                  <a:pt x="200418" y="70993"/>
                </a:lnTo>
                <a:lnTo>
                  <a:pt x="194335" y="63677"/>
                </a:lnTo>
                <a:lnTo>
                  <a:pt x="186880" y="58445"/>
                </a:lnTo>
                <a:lnTo>
                  <a:pt x="178066" y="55308"/>
                </a:lnTo>
                <a:lnTo>
                  <a:pt x="167881" y="54267"/>
                </a:lnTo>
                <a:lnTo>
                  <a:pt x="156337" y="55372"/>
                </a:lnTo>
                <a:lnTo>
                  <a:pt x="122237" y="81699"/>
                </a:lnTo>
                <a:lnTo>
                  <a:pt x="113868" y="120015"/>
                </a:lnTo>
                <a:lnTo>
                  <a:pt x="114706" y="132803"/>
                </a:lnTo>
                <a:lnTo>
                  <a:pt x="134493" y="170014"/>
                </a:lnTo>
                <a:lnTo>
                  <a:pt x="163360" y="179031"/>
                </a:lnTo>
                <a:lnTo>
                  <a:pt x="174866" y="177787"/>
                </a:lnTo>
                <a:lnTo>
                  <a:pt x="184873" y="174040"/>
                </a:lnTo>
                <a:lnTo>
                  <a:pt x="193395" y="167792"/>
                </a:lnTo>
                <a:lnTo>
                  <a:pt x="200418" y="159054"/>
                </a:lnTo>
                <a:lnTo>
                  <a:pt x="200875" y="159054"/>
                </a:lnTo>
                <a:lnTo>
                  <a:pt x="185026" y="199415"/>
                </a:lnTo>
                <a:lnTo>
                  <a:pt x="161848" y="204939"/>
                </a:lnTo>
                <a:lnTo>
                  <a:pt x="152514" y="204266"/>
                </a:lnTo>
                <a:lnTo>
                  <a:pt x="143230" y="202272"/>
                </a:lnTo>
                <a:lnTo>
                  <a:pt x="133985" y="198932"/>
                </a:lnTo>
                <a:lnTo>
                  <a:pt x="124790" y="194259"/>
                </a:lnTo>
                <a:lnTo>
                  <a:pt x="124790" y="225158"/>
                </a:lnTo>
                <a:lnTo>
                  <a:pt x="132435" y="228155"/>
                </a:lnTo>
                <a:lnTo>
                  <a:pt x="141338" y="230301"/>
                </a:lnTo>
                <a:lnTo>
                  <a:pt x="151498" y="231584"/>
                </a:lnTo>
                <a:lnTo>
                  <a:pt x="162890" y="232016"/>
                </a:lnTo>
                <a:lnTo>
                  <a:pt x="179997" y="230873"/>
                </a:lnTo>
                <a:lnTo>
                  <a:pt x="218427" y="213829"/>
                </a:lnTo>
                <a:lnTo>
                  <a:pt x="236397" y="178155"/>
                </a:lnTo>
                <a:lnTo>
                  <a:pt x="237591" y="159054"/>
                </a:lnTo>
                <a:lnTo>
                  <a:pt x="237591" y="150926"/>
                </a:lnTo>
                <a:lnTo>
                  <a:pt x="237591" y="82372"/>
                </a:lnTo>
                <a:lnTo>
                  <a:pt x="237591" y="70993"/>
                </a:lnTo>
                <a:lnTo>
                  <a:pt x="237591" y="57162"/>
                </a:lnTo>
                <a:close/>
              </a:path>
              <a:path w="462280" h="232409">
                <a:moveTo>
                  <a:pt x="370573" y="103060"/>
                </a:moveTo>
                <a:lnTo>
                  <a:pt x="368046" y="81711"/>
                </a:lnTo>
                <a:lnTo>
                  <a:pt x="360464" y="66459"/>
                </a:lnTo>
                <a:lnTo>
                  <a:pt x="347827" y="57315"/>
                </a:lnTo>
                <a:lnTo>
                  <a:pt x="330149" y="54267"/>
                </a:lnTo>
                <a:lnTo>
                  <a:pt x="319176" y="55549"/>
                </a:lnTo>
                <a:lnTo>
                  <a:pt x="309422" y="59397"/>
                </a:lnTo>
                <a:lnTo>
                  <a:pt x="300875" y="65824"/>
                </a:lnTo>
                <a:lnTo>
                  <a:pt x="293547" y="74828"/>
                </a:lnTo>
                <a:lnTo>
                  <a:pt x="293077" y="74828"/>
                </a:lnTo>
                <a:lnTo>
                  <a:pt x="293077" y="12"/>
                </a:lnTo>
                <a:lnTo>
                  <a:pt x="256374" y="12"/>
                </a:lnTo>
                <a:lnTo>
                  <a:pt x="256374" y="176136"/>
                </a:lnTo>
                <a:lnTo>
                  <a:pt x="293077" y="176136"/>
                </a:lnTo>
                <a:lnTo>
                  <a:pt x="293077" y="100774"/>
                </a:lnTo>
                <a:lnTo>
                  <a:pt x="295097" y="94576"/>
                </a:lnTo>
                <a:lnTo>
                  <a:pt x="303149" y="84823"/>
                </a:lnTo>
                <a:lnTo>
                  <a:pt x="308419" y="82384"/>
                </a:lnTo>
                <a:lnTo>
                  <a:pt x="314921" y="82384"/>
                </a:lnTo>
                <a:lnTo>
                  <a:pt x="323253" y="84010"/>
                </a:lnTo>
                <a:lnTo>
                  <a:pt x="329209" y="88912"/>
                </a:lnTo>
                <a:lnTo>
                  <a:pt x="332778" y="97078"/>
                </a:lnTo>
                <a:lnTo>
                  <a:pt x="333971" y="108521"/>
                </a:lnTo>
                <a:lnTo>
                  <a:pt x="333971" y="176136"/>
                </a:lnTo>
                <a:lnTo>
                  <a:pt x="370573" y="176136"/>
                </a:lnTo>
                <a:lnTo>
                  <a:pt x="370573" y="103060"/>
                </a:lnTo>
                <a:close/>
              </a:path>
              <a:path w="462280" h="232409">
                <a:moveTo>
                  <a:pt x="462013" y="57162"/>
                </a:moveTo>
                <a:lnTo>
                  <a:pt x="435292" y="57162"/>
                </a:lnTo>
                <a:lnTo>
                  <a:pt x="435292" y="21031"/>
                </a:lnTo>
                <a:lnTo>
                  <a:pt x="398691" y="31483"/>
                </a:lnTo>
                <a:lnTo>
                  <a:pt x="398691" y="57162"/>
                </a:lnTo>
                <a:lnTo>
                  <a:pt x="379412" y="57162"/>
                </a:lnTo>
                <a:lnTo>
                  <a:pt x="379412" y="84226"/>
                </a:lnTo>
                <a:lnTo>
                  <a:pt x="398691" y="84226"/>
                </a:lnTo>
                <a:lnTo>
                  <a:pt x="398691" y="138722"/>
                </a:lnTo>
                <a:lnTo>
                  <a:pt x="401116" y="156362"/>
                </a:lnTo>
                <a:lnTo>
                  <a:pt x="408393" y="168960"/>
                </a:lnTo>
                <a:lnTo>
                  <a:pt x="420522" y="176517"/>
                </a:lnTo>
                <a:lnTo>
                  <a:pt x="437502" y="179031"/>
                </a:lnTo>
                <a:lnTo>
                  <a:pt x="448424" y="179031"/>
                </a:lnTo>
                <a:lnTo>
                  <a:pt x="456590" y="177596"/>
                </a:lnTo>
                <a:lnTo>
                  <a:pt x="462013" y="174739"/>
                </a:lnTo>
                <a:lnTo>
                  <a:pt x="462013" y="147548"/>
                </a:lnTo>
                <a:lnTo>
                  <a:pt x="457911" y="149796"/>
                </a:lnTo>
                <a:lnTo>
                  <a:pt x="453923" y="150914"/>
                </a:lnTo>
                <a:lnTo>
                  <a:pt x="440207" y="150914"/>
                </a:lnTo>
                <a:lnTo>
                  <a:pt x="435292" y="144716"/>
                </a:lnTo>
                <a:lnTo>
                  <a:pt x="435292" y="84226"/>
                </a:lnTo>
                <a:lnTo>
                  <a:pt x="462013" y="84226"/>
                </a:lnTo>
                <a:lnTo>
                  <a:pt x="462013" y="57162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31990" y="6996810"/>
            <a:ext cx="147955" cy="176530"/>
          </a:xfrm>
          <a:custGeom>
            <a:avLst/>
            <a:gdLst/>
            <a:ahLst/>
            <a:cxnLst/>
            <a:rect l="l" t="t" r="r" b="b"/>
            <a:pathLst>
              <a:path w="147954" h="176529">
                <a:moveTo>
                  <a:pt x="99212" y="146050"/>
                </a:moveTo>
                <a:lnTo>
                  <a:pt x="37528" y="146050"/>
                </a:lnTo>
                <a:lnTo>
                  <a:pt x="37528" y="0"/>
                </a:lnTo>
                <a:lnTo>
                  <a:pt x="0" y="0"/>
                </a:lnTo>
                <a:lnTo>
                  <a:pt x="0" y="146050"/>
                </a:lnTo>
                <a:lnTo>
                  <a:pt x="0" y="176530"/>
                </a:lnTo>
                <a:lnTo>
                  <a:pt x="99212" y="176530"/>
                </a:lnTo>
                <a:lnTo>
                  <a:pt x="99212" y="146050"/>
                </a:lnTo>
                <a:close/>
              </a:path>
              <a:path w="147954" h="176529">
                <a:moveTo>
                  <a:pt x="147624" y="57150"/>
                </a:moveTo>
                <a:lnTo>
                  <a:pt x="110909" y="57150"/>
                </a:lnTo>
                <a:lnTo>
                  <a:pt x="110909" y="176123"/>
                </a:lnTo>
                <a:lnTo>
                  <a:pt x="147624" y="176123"/>
                </a:lnTo>
                <a:lnTo>
                  <a:pt x="147624" y="57150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61961" y="6997103"/>
            <a:ext cx="101600" cy="175260"/>
          </a:xfrm>
          <a:custGeom>
            <a:avLst/>
            <a:gdLst/>
            <a:ahLst/>
            <a:cxnLst/>
            <a:rect l="l" t="t" r="r" b="b"/>
            <a:pathLst>
              <a:path w="101600" h="175259">
                <a:moveTo>
                  <a:pt x="101574" y="0"/>
                </a:moveTo>
                <a:lnTo>
                  <a:pt x="0" y="0"/>
                </a:lnTo>
                <a:lnTo>
                  <a:pt x="0" y="30480"/>
                </a:lnTo>
                <a:lnTo>
                  <a:pt x="0" y="73660"/>
                </a:lnTo>
                <a:lnTo>
                  <a:pt x="0" y="104140"/>
                </a:lnTo>
                <a:lnTo>
                  <a:pt x="0" y="175260"/>
                </a:lnTo>
                <a:lnTo>
                  <a:pt x="37604" y="175260"/>
                </a:lnTo>
                <a:lnTo>
                  <a:pt x="37604" y="104140"/>
                </a:lnTo>
                <a:lnTo>
                  <a:pt x="97434" y="104140"/>
                </a:lnTo>
                <a:lnTo>
                  <a:pt x="97434" y="73660"/>
                </a:lnTo>
                <a:lnTo>
                  <a:pt x="37604" y="73660"/>
                </a:lnTo>
                <a:lnTo>
                  <a:pt x="37604" y="30480"/>
                </a:lnTo>
                <a:lnTo>
                  <a:pt x="101574" y="30480"/>
                </a:lnTo>
                <a:lnTo>
                  <a:pt x="101574" y="0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18032" y="6876020"/>
            <a:ext cx="471805" cy="158750"/>
          </a:xfrm>
          <a:custGeom>
            <a:avLst/>
            <a:gdLst/>
            <a:ahLst/>
            <a:cxnLst/>
            <a:rect l="l" t="t" r="r" b="b"/>
            <a:pathLst>
              <a:path w="471805" h="158750">
                <a:moveTo>
                  <a:pt x="15443" y="69697"/>
                </a:moveTo>
                <a:lnTo>
                  <a:pt x="10795" y="63741"/>
                </a:lnTo>
                <a:lnTo>
                  <a:pt x="6502" y="63195"/>
                </a:lnTo>
                <a:lnTo>
                  <a:pt x="533" y="67843"/>
                </a:lnTo>
                <a:lnTo>
                  <a:pt x="0" y="72136"/>
                </a:lnTo>
                <a:lnTo>
                  <a:pt x="3670" y="76860"/>
                </a:lnTo>
                <a:lnTo>
                  <a:pt x="5676" y="77762"/>
                </a:lnTo>
                <a:lnTo>
                  <a:pt x="9194" y="77762"/>
                </a:lnTo>
                <a:lnTo>
                  <a:pt x="10680" y="77292"/>
                </a:lnTo>
                <a:lnTo>
                  <a:pt x="14897" y="74002"/>
                </a:lnTo>
                <a:lnTo>
                  <a:pt x="15443" y="69697"/>
                </a:lnTo>
                <a:close/>
              </a:path>
              <a:path w="471805" h="158750">
                <a:moveTo>
                  <a:pt x="39014" y="53860"/>
                </a:moveTo>
                <a:lnTo>
                  <a:pt x="34950" y="47498"/>
                </a:lnTo>
                <a:lnTo>
                  <a:pt x="30721" y="46558"/>
                </a:lnTo>
                <a:lnTo>
                  <a:pt x="24345" y="50609"/>
                </a:lnTo>
                <a:lnTo>
                  <a:pt x="23406" y="54851"/>
                </a:lnTo>
                <a:lnTo>
                  <a:pt x="26733" y="60083"/>
                </a:lnTo>
                <a:lnTo>
                  <a:pt x="28956" y="61188"/>
                </a:lnTo>
                <a:lnTo>
                  <a:pt x="32473" y="61188"/>
                </a:lnTo>
                <a:lnTo>
                  <a:pt x="33756" y="60845"/>
                </a:lnTo>
                <a:lnTo>
                  <a:pt x="38074" y="58102"/>
                </a:lnTo>
                <a:lnTo>
                  <a:pt x="39014" y="53860"/>
                </a:lnTo>
                <a:close/>
              </a:path>
              <a:path w="471805" h="158750">
                <a:moveTo>
                  <a:pt x="63969" y="40322"/>
                </a:moveTo>
                <a:lnTo>
                  <a:pt x="60540" y="33591"/>
                </a:lnTo>
                <a:lnTo>
                  <a:pt x="56413" y="32258"/>
                </a:lnTo>
                <a:lnTo>
                  <a:pt x="49669" y="35687"/>
                </a:lnTo>
                <a:lnTo>
                  <a:pt x="48361" y="39814"/>
                </a:lnTo>
                <a:lnTo>
                  <a:pt x="50063" y="43180"/>
                </a:lnTo>
                <a:lnTo>
                  <a:pt x="51282" y="45542"/>
                </a:lnTo>
                <a:lnTo>
                  <a:pt x="53682" y="46913"/>
                </a:lnTo>
                <a:lnTo>
                  <a:pt x="57213" y="46913"/>
                </a:lnTo>
                <a:lnTo>
                  <a:pt x="58280" y="46672"/>
                </a:lnTo>
                <a:lnTo>
                  <a:pt x="62636" y="44424"/>
                </a:lnTo>
                <a:lnTo>
                  <a:pt x="63969" y="40322"/>
                </a:lnTo>
                <a:close/>
              </a:path>
              <a:path w="471805" h="158750">
                <a:moveTo>
                  <a:pt x="90106" y="29197"/>
                </a:moveTo>
                <a:lnTo>
                  <a:pt x="87325" y="22174"/>
                </a:lnTo>
                <a:lnTo>
                  <a:pt x="83337" y="20447"/>
                </a:lnTo>
                <a:lnTo>
                  <a:pt x="79832" y="21856"/>
                </a:lnTo>
                <a:lnTo>
                  <a:pt x="76301" y="23241"/>
                </a:lnTo>
                <a:lnTo>
                  <a:pt x="74599" y="27228"/>
                </a:lnTo>
                <a:lnTo>
                  <a:pt x="77063" y="33413"/>
                </a:lnTo>
                <a:lnTo>
                  <a:pt x="79629" y="35064"/>
                </a:lnTo>
                <a:lnTo>
                  <a:pt x="83185" y="35064"/>
                </a:lnTo>
                <a:lnTo>
                  <a:pt x="84035" y="34899"/>
                </a:lnTo>
                <a:lnTo>
                  <a:pt x="88379" y="33172"/>
                </a:lnTo>
                <a:lnTo>
                  <a:pt x="90106" y="29197"/>
                </a:lnTo>
                <a:close/>
              </a:path>
              <a:path w="471805" h="158750">
                <a:moveTo>
                  <a:pt x="117170" y="20599"/>
                </a:moveTo>
                <a:lnTo>
                  <a:pt x="116103" y="16979"/>
                </a:lnTo>
                <a:lnTo>
                  <a:pt x="115062" y="13347"/>
                </a:lnTo>
                <a:lnTo>
                  <a:pt x="111264" y="11264"/>
                </a:lnTo>
                <a:lnTo>
                  <a:pt x="104013" y="13373"/>
                </a:lnTo>
                <a:lnTo>
                  <a:pt x="101930" y="17170"/>
                </a:lnTo>
                <a:lnTo>
                  <a:pt x="103847" y="23787"/>
                </a:lnTo>
                <a:lnTo>
                  <a:pt x="106578" y="25742"/>
                </a:lnTo>
                <a:lnTo>
                  <a:pt x="110172" y="25742"/>
                </a:lnTo>
                <a:lnTo>
                  <a:pt x="110820" y="25654"/>
                </a:lnTo>
                <a:lnTo>
                  <a:pt x="115087" y="24396"/>
                </a:lnTo>
                <a:lnTo>
                  <a:pt x="117170" y="20599"/>
                </a:lnTo>
                <a:close/>
              </a:path>
              <a:path w="471805" h="158750">
                <a:moveTo>
                  <a:pt x="144932" y="14630"/>
                </a:moveTo>
                <a:lnTo>
                  <a:pt x="143522" y="7213"/>
                </a:lnTo>
                <a:lnTo>
                  <a:pt x="139928" y="4762"/>
                </a:lnTo>
                <a:lnTo>
                  <a:pt x="132511" y="6172"/>
                </a:lnTo>
                <a:lnTo>
                  <a:pt x="130086" y="9766"/>
                </a:lnTo>
                <a:lnTo>
                  <a:pt x="131394" y="16751"/>
                </a:lnTo>
                <a:lnTo>
                  <a:pt x="134277" y="19037"/>
                </a:lnTo>
                <a:lnTo>
                  <a:pt x="137922" y="19037"/>
                </a:lnTo>
                <a:lnTo>
                  <a:pt x="138341" y="18999"/>
                </a:lnTo>
                <a:lnTo>
                  <a:pt x="142494" y="18211"/>
                </a:lnTo>
                <a:lnTo>
                  <a:pt x="144932" y="14630"/>
                </a:lnTo>
                <a:close/>
              </a:path>
              <a:path w="471805" h="158750">
                <a:moveTo>
                  <a:pt x="173139" y="11303"/>
                </a:moveTo>
                <a:lnTo>
                  <a:pt x="172427" y="3771"/>
                </a:lnTo>
                <a:lnTo>
                  <a:pt x="169100" y="1003"/>
                </a:lnTo>
                <a:lnTo>
                  <a:pt x="161569" y="1701"/>
                </a:lnTo>
                <a:lnTo>
                  <a:pt x="158800" y="5054"/>
                </a:lnTo>
                <a:lnTo>
                  <a:pt x="159486" y="12357"/>
                </a:lnTo>
                <a:lnTo>
                  <a:pt x="162483" y="15011"/>
                </a:lnTo>
                <a:lnTo>
                  <a:pt x="166395" y="15011"/>
                </a:lnTo>
                <a:lnTo>
                  <a:pt x="170357" y="14630"/>
                </a:lnTo>
                <a:lnTo>
                  <a:pt x="173139" y="11303"/>
                </a:lnTo>
                <a:close/>
              </a:path>
              <a:path w="471805" h="158750">
                <a:moveTo>
                  <a:pt x="201523" y="10629"/>
                </a:moveTo>
                <a:lnTo>
                  <a:pt x="201510" y="3060"/>
                </a:lnTo>
                <a:lnTo>
                  <a:pt x="198462" y="12"/>
                </a:lnTo>
                <a:lnTo>
                  <a:pt x="190906" y="0"/>
                </a:lnTo>
                <a:lnTo>
                  <a:pt x="187845" y="3060"/>
                </a:lnTo>
                <a:lnTo>
                  <a:pt x="187858" y="10629"/>
                </a:lnTo>
                <a:lnTo>
                  <a:pt x="190906" y="13677"/>
                </a:lnTo>
                <a:lnTo>
                  <a:pt x="198475" y="13677"/>
                </a:lnTo>
                <a:lnTo>
                  <a:pt x="201523" y="10629"/>
                </a:lnTo>
                <a:close/>
              </a:path>
              <a:path w="471805" h="158750">
                <a:moveTo>
                  <a:pt x="230568" y="5054"/>
                </a:moveTo>
                <a:lnTo>
                  <a:pt x="227799" y="1727"/>
                </a:lnTo>
                <a:lnTo>
                  <a:pt x="220268" y="1016"/>
                </a:lnTo>
                <a:lnTo>
                  <a:pt x="216941" y="3797"/>
                </a:lnTo>
                <a:lnTo>
                  <a:pt x="216230" y="11315"/>
                </a:lnTo>
                <a:lnTo>
                  <a:pt x="219011" y="14655"/>
                </a:lnTo>
                <a:lnTo>
                  <a:pt x="222770" y="14998"/>
                </a:lnTo>
                <a:lnTo>
                  <a:pt x="226910" y="15024"/>
                </a:lnTo>
                <a:lnTo>
                  <a:pt x="229882" y="12357"/>
                </a:lnTo>
                <a:lnTo>
                  <a:pt x="230568" y="5054"/>
                </a:lnTo>
                <a:close/>
              </a:path>
              <a:path w="471805" h="158750">
                <a:moveTo>
                  <a:pt x="259283" y="9779"/>
                </a:moveTo>
                <a:lnTo>
                  <a:pt x="256844" y="6197"/>
                </a:lnTo>
                <a:lnTo>
                  <a:pt x="249415" y="4787"/>
                </a:lnTo>
                <a:lnTo>
                  <a:pt x="245846" y="7226"/>
                </a:lnTo>
                <a:lnTo>
                  <a:pt x="245148" y="10947"/>
                </a:lnTo>
                <a:lnTo>
                  <a:pt x="244424" y="14655"/>
                </a:lnTo>
                <a:lnTo>
                  <a:pt x="246875" y="18224"/>
                </a:lnTo>
                <a:lnTo>
                  <a:pt x="251015" y="19011"/>
                </a:lnTo>
                <a:lnTo>
                  <a:pt x="251434" y="19062"/>
                </a:lnTo>
                <a:lnTo>
                  <a:pt x="255079" y="19062"/>
                </a:lnTo>
                <a:lnTo>
                  <a:pt x="257949" y="16776"/>
                </a:lnTo>
                <a:lnTo>
                  <a:pt x="259283" y="9779"/>
                </a:lnTo>
                <a:close/>
              </a:path>
              <a:path w="471805" h="158750">
                <a:moveTo>
                  <a:pt x="287426" y="17195"/>
                </a:moveTo>
                <a:lnTo>
                  <a:pt x="285343" y="13398"/>
                </a:lnTo>
                <a:lnTo>
                  <a:pt x="278091" y="11277"/>
                </a:lnTo>
                <a:lnTo>
                  <a:pt x="274294" y="13373"/>
                </a:lnTo>
                <a:lnTo>
                  <a:pt x="272186" y="20637"/>
                </a:lnTo>
                <a:lnTo>
                  <a:pt x="274256" y="24434"/>
                </a:lnTo>
                <a:lnTo>
                  <a:pt x="278536" y="25666"/>
                </a:lnTo>
                <a:lnTo>
                  <a:pt x="279184" y="25755"/>
                </a:lnTo>
                <a:lnTo>
                  <a:pt x="282778" y="25755"/>
                </a:lnTo>
                <a:lnTo>
                  <a:pt x="285496" y="23825"/>
                </a:lnTo>
                <a:lnTo>
                  <a:pt x="287426" y="17195"/>
                </a:lnTo>
                <a:close/>
              </a:path>
              <a:path w="471805" h="158750">
                <a:moveTo>
                  <a:pt x="314744" y="27254"/>
                </a:moveTo>
                <a:lnTo>
                  <a:pt x="313016" y="23266"/>
                </a:lnTo>
                <a:lnTo>
                  <a:pt x="305993" y="20485"/>
                </a:lnTo>
                <a:lnTo>
                  <a:pt x="302018" y="22212"/>
                </a:lnTo>
                <a:lnTo>
                  <a:pt x="299224" y="29222"/>
                </a:lnTo>
                <a:lnTo>
                  <a:pt x="300939" y="33210"/>
                </a:lnTo>
                <a:lnTo>
                  <a:pt x="304457" y="34594"/>
                </a:lnTo>
                <a:lnTo>
                  <a:pt x="305282" y="34937"/>
                </a:lnTo>
                <a:lnTo>
                  <a:pt x="306133" y="35090"/>
                </a:lnTo>
                <a:lnTo>
                  <a:pt x="309714" y="35090"/>
                </a:lnTo>
                <a:lnTo>
                  <a:pt x="312280" y="33451"/>
                </a:lnTo>
                <a:lnTo>
                  <a:pt x="314744" y="27254"/>
                </a:lnTo>
                <a:close/>
              </a:path>
              <a:path w="471805" h="158750">
                <a:moveTo>
                  <a:pt x="340982" y="39865"/>
                </a:moveTo>
                <a:lnTo>
                  <a:pt x="339648" y="35737"/>
                </a:lnTo>
                <a:lnTo>
                  <a:pt x="332917" y="32308"/>
                </a:lnTo>
                <a:lnTo>
                  <a:pt x="328803" y="33616"/>
                </a:lnTo>
                <a:lnTo>
                  <a:pt x="325348" y="40360"/>
                </a:lnTo>
                <a:lnTo>
                  <a:pt x="326682" y="44488"/>
                </a:lnTo>
                <a:lnTo>
                  <a:pt x="330047" y="46189"/>
                </a:lnTo>
                <a:lnTo>
                  <a:pt x="331038" y="46710"/>
                </a:lnTo>
                <a:lnTo>
                  <a:pt x="332105" y="46951"/>
                </a:lnTo>
                <a:lnTo>
                  <a:pt x="335635" y="46951"/>
                </a:lnTo>
                <a:lnTo>
                  <a:pt x="338035" y="45593"/>
                </a:lnTo>
                <a:lnTo>
                  <a:pt x="340982" y="39865"/>
                </a:lnTo>
                <a:close/>
              </a:path>
              <a:path w="471805" h="158750">
                <a:moveTo>
                  <a:pt x="365899" y="54876"/>
                </a:moveTo>
                <a:lnTo>
                  <a:pt x="364972" y="50660"/>
                </a:lnTo>
                <a:lnTo>
                  <a:pt x="361772" y="48641"/>
                </a:lnTo>
                <a:lnTo>
                  <a:pt x="358597" y="46609"/>
                </a:lnTo>
                <a:lnTo>
                  <a:pt x="354368" y="47523"/>
                </a:lnTo>
                <a:lnTo>
                  <a:pt x="350304" y="53911"/>
                </a:lnTo>
                <a:lnTo>
                  <a:pt x="351243" y="58127"/>
                </a:lnTo>
                <a:lnTo>
                  <a:pt x="354418" y="60172"/>
                </a:lnTo>
                <a:lnTo>
                  <a:pt x="355574" y="60883"/>
                </a:lnTo>
                <a:lnTo>
                  <a:pt x="356831" y="61239"/>
                </a:lnTo>
                <a:lnTo>
                  <a:pt x="360362" y="61239"/>
                </a:lnTo>
                <a:lnTo>
                  <a:pt x="362559" y="60109"/>
                </a:lnTo>
                <a:lnTo>
                  <a:pt x="363880" y="58077"/>
                </a:lnTo>
                <a:lnTo>
                  <a:pt x="365899" y="54876"/>
                </a:lnTo>
                <a:close/>
              </a:path>
              <a:path w="471805" h="158750">
                <a:moveTo>
                  <a:pt x="389293" y="72186"/>
                </a:moveTo>
                <a:lnTo>
                  <a:pt x="388772" y="67894"/>
                </a:lnTo>
                <a:lnTo>
                  <a:pt x="382816" y="63246"/>
                </a:lnTo>
                <a:lnTo>
                  <a:pt x="378510" y="63792"/>
                </a:lnTo>
                <a:lnTo>
                  <a:pt x="373875" y="69748"/>
                </a:lnTo>
                <a:lnTo>
                  <a:pt x="374396" y="74053"/>
                </a:lnTo>
                <a:lnTo>
                  <a:pt x="378637" y="77343"/>
                </a:lnTo>
                <a:lnTo>
                  <a:pt x="380111" y="77800"/>
                </a:lnTo>
                <a:lnTo>
                  <a:pt x="383616" y="77800"/>
                </a:lnTo>
                <a:lnTo>
                  <a:pt x="385635" y="76911"/>
                </a:lnTo>
                <a:lnTo>
                  <a:pt x="389293" y="72186"/>
                </a:lnTo>
                <a:close/>
              </a:path>
              <a:path w="471805" h="158750">
                <a:moveTo>
                  <a:pt x="410044" y="91452"/>
                </a:moveTo>
                <a:lnTo>
                  <a:pt x="409905" y="87477"/>
                </a:lnTo>
                <a:lnTo>
                  <a:pt x="406679" y="83261"/>
                </a:lnTo>
                <a:lnTo>
                  <a:pt x="404317" y="82524"/>
                </a:lnTo>
                <a:lnTo>
                  <a:pt x="400380" y="83527"/>
                </a:lnTo>
                <a:lnTo>
                  <a:pt x="397306" y="86118"/>
                </a:lnTo>
                <a:lnTo>
                  <a:pt x="396582" y="87871"/>
                </a:lnTo>
                <a:lnTo>
                  <a:pt x="396582" y="89674"/>
                </a:lnTo>
                <a:lnTo>
                  <a:pt x="396925" y="91884"/>
                </a:lnTo>
                <a:lnTo>
                  <a:pt x="399872" y="95796"/>
                </a:lnTo>
                <a:lnTo>
                  <a:pt x="401637" y="96532"/>
                </a:lnTo>
                <a:lnTo>
                  <a:pt x="405218" y="96532"/>
                </a:lnTo>
                <a:lnTo>
                  <a:pt x="406984" y="95796"/>
                </a:lnTo>
                <a:lnTo>
                  <a:pt x="408254" y="94513"/>
                </a:lnTo>
                <a:lnTo>
                  <a:pt x="410044" y="91452"/>
                </a:lnTo>
                <a:close/>
              </a:path>
              <a:path w="471805" h="158750">
                <a:moveTo>
                  <a:pt x="471754" y="107289"/>
                </a:moveTo>
                <a:lnTo>
                  <a:pt x="466839" y="102374"/>
                </a:lnTo>
                <a:lnTo>
                  <a:pt x="462851" y="102362"/>
                </a:lnTo>
                <a:lnTo>
                  <a:pt x="443255" y="121932"/>
                </a:lnTo>
                <a:lnTo>
                  <a:pt x="423672" y="102362"/>
                </a:lnTo>
                <a:lnTo>
                  <a:pt x="419684" y="102374"/>
                </a:lnTo>
                <a:lnTo>
                  <a:pt x="414769" y="107289"/>
                </a:lnTo>
                <a:lnTo>
                  <a:pt x="414769" y="111277"/>
                </a:lnTo>
                <a:lnTo>
                  <a:pt x="434340" y="130835"/>
                </a:lnTo>
                <a:lnTo>
                  <a:pt x="414769" y="150393"/>
                </a:lnTo>
                <a:lnTo>
                  <a:pt x="414769" y="154368"/>
                </a:lnTo>
                <a:lnTo>
                  <a:pt x="418465" y="158064"/>
                </a:lnTo>
                <a:lnTo>
                  <a:pt x="420065" y="158686"/>
                </a:lnTo>
                <a:lnTo>
                  <a:pt x="423291" y="158686"/>
                </a:lnTo>
                <a:lnTo>
                  <a:pt x="424891" y="158064"/>
                </a:lnTo>
                <a:lnTo>
                  <a:pt x="443255" y="139738"/>
                </a:lnTo>
                <a:lnTo>
                  <a:pt x="461619" y="158064"/>
                </a:lnTo>
                <a:lnTo>
                  <a:pt x="463232" y="158686"/>
                </a:lnTo>
                <a:lnTo>
                  <a:pt x="466458" y="158686"/>
                </a:lnTo>
                <a:lnTo>
                  <a:pt x="468071" y="158064"/>
                </a:lnTo>
                <a:lnTo>
                  <a:pt x="471754" y="154368"/>
                </a:lnTo>
                <a:lnTo>
                  <a:pt x="471754" y="150393"/>
                </a:lnTo>
                <a:lnTo>
                  <a:pt x="452158" y="130835"/>
                </a:lnTo>
                <a:lnTo>
                  <a:pt x="471754" y="111277"/>
                </a:lnTo>
                <a:lnTo>
                  <a:pt x="471754" y="107289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532210" y="6958535"/>
            <a:ext cx="264486" cy="21729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9299" y="428447"/>
            <a:ext cx="86677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E4052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50163" y="1621002"/>
            <a:ext cx="9593072" cy="16217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31987" y="7042832"/>
            <a:ext cx="2066290" cy="18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‹#›</a:t>
            </a:fld>
            <a:endParaRPr spc="-3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4.xml"/><Relationship Id="rId3" Type="http://schemas.openxmlformats.org/officeDocument/2006/relationships/slide" Target="slide3.xml"/><Relationship Id="rId7" Type="http://schemas.openxmlformats.org/officeDocument/2006/relationships/slide" Target="slide9.xml"/><Relationship Id="rId12" Type="http://schemas.openxmlformats.org/officeDocument/2006/relationships/slide" Target="slide1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29.png"/><Relationship Id="rId21" Type="http://schemas.openxmlformats.org/officeDocument/2006/relationships/image" Target="../media/image46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image" Target="../media/image28.pn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10" Type="http://schemas.openxmlformats.org/officeDocument/2006/relationships/image" Target="../media/image35.png"/><Relationship Id="rId19" Type="http://schemas.openxmlformats.org/officeDocument/2006/relationships/image" Target="../media/image44.png"/><Relationship Id="rId4" Type="http://schemas.openxmlformats.org/officeDocument/2006/relationships/slide" Target="slide6.xml"/><Relationship Id="rId9" Type="http://schemas.openxmlformats.org/officeDocument/2006/relationships/image" Target="../media/image34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fonts.google.com/specimen/Source%2BSans%2BPr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onts.google.com/specimen/Kalam" TargetMode="External"/><Relationship Id="rId4" Type="http://schemas.openxmlformats.org/officeDocument/2006/relationships/hyperlink" Target="https://creativemarket.com/mycandythemes/884279-The-Sofy-Font-Duo-PatternFreebie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info@lifeflight.org.nz" TargetMode="Externa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98513" y="4419028"/>
            <a:ext cx="2027555" cy="63563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ts val="2505"/>
              </a:lnSpc>
              <a:spcBef>
                <a:spcPts val="130"/>
              </a:spcBef>
            </a:pPr>
            <a:r>
              <a:rPr sz="2100" b="1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Brand</a:t>
            </a:r>
            <a:r>
              <a:rPr sz="2100" b="1" spc="-254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2100" b="1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Guidelines</a:t>
            </a:r>
            <a:endParaRPr sz="2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ts val="2265"/>
              </a:lnSpc>
            </a:pPr>
            <a:r>
              <a:rPr sz="1900" spc="-1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August</a:t>
            </a:r>
            <a:r>
              <a:rPr sz="1900" spc="-1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900" spc="-1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2020</a:t>
            </a:r>
            <a:endParaRPr sz="19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2210" y="6876012"/>
            <a:ext cx="907415" cy="353060"/>
            <a:chOff x="532210" y="6876012"/>
            <a:chExt cx="907415" cy="353060"/>
          </a:xfrm>
        </p:grpSpPr>
        <p:sp>
          <p:nvSpPr>
            <p:cNvPr id="3" name="object 3"/>
            <p:cNvSpPr/>
            <p:nvPr/>
          </p:nvSpPr>
          <p:spPr>
            <a:xfrm>
              <a:off x="618032" y="6876020"/>
              <a:ext cx="821690" cy="353060"/>
            </a:xfrm>
            <a:custGeom>
              <a:avLst/>
              <a:gdLst/>
              <a:ahLst/>
              <a:cxnLst/>
              <a:rect l="l" t="t" r="r" b="b"/>
              <a:pathLst>
                <a:path w="821690" h="353059">
                  <a:moveTo>
                    <a:pt x="15443" y="69697"/>
                  </a:moveTo>
                  <a:lnTo>
                    <a:pt x="10795" y="63741"/>
                  </a:lnTo>
                  <a:lnTo>
                    <a:pt x="6502" y="63195"/>
                  </a:lnTo>
                  <a:lnTo>
                    <a:pt x="533" y="67843"/>
                  </a:lnTo>
                  <a:lnTo>
                    <a:pt x="0" y="72136"/>
                  </a:lnTo>
                  <a:lnTo>
                    <a:pt x="3670" y="76860"/>
                  </a:lnTo>
                  <a:lnTo>
                    <a:pt x="5676" y="77762"/>
                  </a:lnTo>
                  <a:lnTo>
                    <a:pt x="9194" y="77762"/>
                  </a:lnTo>
                  <a:lnTo>
                    <a:pt x="10680" y="77292"/>
                  </a:lnTo>
                  <a:lnTo>
                    <a:pt x="14897" y="74002"/>
                  </a:lnTo>
                  <a:lnTo>
                    <a:pt x="15443" y="69697"/>
                  </a:lnTo>
                  <a:close/>
                </a:path>
                <a:path w="821690" h="353059">
                  <a:moveTo>
                    <a:pt x="39014" y="53860"/>
                  </a:moveTo>
                  <a:lnTo>
                    <a:pt x="34950" y="47498"/>
                  </a:lnTo>
                  <a:lnTo>
                    <a:pt x="30721" y="46558"/>
                  </a:lnTo>
                  <a:lnTo>
                    <a:pt x="24345" y="50609"/>
                  </a:lnTo>
                  <a:lnTo>
                    <a:pt x="23406" y="54851"/>
                  </a:lnTo>
                  <a:lnTo>
                    <a:pt x="26733" y="60083"/>
                  </a:lnTo>
                  <a:lnTo>
                    <a:pt x="28956" y="61188"/>
                  </a:lnTo>
                  <a:lnTo>
                    <a:pt x="32473" y="61188"/>
                  </a:lnTo>
                  <a:lnTo>
                    <a:pt x="33756" y="60845"/>
                  </a:lnTo>
                  <a:lnTo>
                    <a:pt x="38074" y="58102"/>
                  </a:lnTo>
                  <a:lnTo>
                    <a:pt x="39014" y="53860"/>
                  </a:lnTo>
                  <a:close/>
                </a:path>
                <a:path w="821690" h="353059">
                  <a:moveTo>
                    <a:pt x="63969" y="40322"/>
                  </a:moveTo>
                  <a:lnTo>
                    <a:pt x="60540" y="33591"/>
                  </a:lnTo>
                  <a:lnTo>
                    <a:pt x="56413" y="32258"/>
                  </a:lnTo>
                  <a:lnTo>
                    <a:pt x="49669" y="35687"/>
                  </a:lnTo>
                  <a:lnTo>
                    <a:pt x="48361" y="39814"/>
                  </a:lnTo>
                  <a:lnTo>
                    <a:pt x="50063" y="43180"/>
                  </a:lnTo>
                  <a:lnTo>
                    <a:pt x="51282" y="45542"/>
                  </a:lnTo>
                  <a:lnTo>
                    <a:pt x="53682" y="46913"/>
                  </a:lnTo>
                  <a:lnTo>
                    <a:pt x="57213" y="46913"/>
                  </a:lnTo>
                  <a:lnTo>
                    <a:pt x="58280" y="46672"/>
                  </a:lnTo>
                  <a:lnTo>
                    <a:pt x="62636" y="44424"/>
                  </a:lnTo>
                  <a:lnTo>
                    <a:pt x="63969" y="40322"/>
                  </a:lnTo>
                  <a:close/>
                </a:path>
                <a:path w="821690" h="353059">
                  <a:moveTo>
                    <a:pt x="90106" y="29197"/>
                  </a:moveTo>
                  <a:lnTo>
                    <a:pt x="87325" y="22174"/>
                  </a:lnTo>
                  <a:lnTo>
                    <a:pt x="83337" y="20447"/>
                  </a:lnTo>
                  <a:lnTo>
                    <a:pt x="79832" y="21856"/>
                  </a:lnTo>
                  <a:lnTo>
                    <a:pt x="76301" y="23241"/>
                  </a:lnTo>
                  <a:lnTo>
                    <a:pt x="74599" y="27228"/>
                  </a:lnTo>
                  <a:lnTo>
                    <a:pt x="77063" y="33413"/>
                  </a:lnTo>
                  <a:lnTo>
                    <a:pt x="79629" y="35064"/>
                  </a:lnTo>
                  <a:lnTo>
                    <a:pt x="83185" y="35064"/>
                  </a:lnTo>
                  <a:lnTo>
                    <a:pt x="84035" y="34899"/>
                  </a:lnTo>
                  <a:lnTo>
                    <a:pt x="88379" y="33172"/>
                  </a:lnTo>
                  <a:lnTo>
                    <a:pt x="90106" y="29197"/>
                  </a:lnTo>
                  <a:close/>
                </a:path>
                <a:path w="821690" h="353059">
                  <a:moveTo>
                    <a:pt x="117170" y="20599"/>
                  </a:moveTo>
                  <a:lnTo>
                    <a:pt x="116103" y="16979"/>
                  </a:lnTo>
                  <a:lnTo>
                    <a:pt x="115062" y="13347"/>
                  </a:lnTo>
                  <a:lnTo>
                    <a:pt x="111264" y="11264"/>
                  </a:lnTo>
                  <a:lnTo>
                    <a:pt x="104013" y="13373"/>
                  </a:lnTo>
                  <a:lnTo>
                    <a:pt x="101930" y="17170"/>
                  </a:lnTo>
                  <a:lnTo>
                    <a:pt x="103847" y="23787"/>
                  </a:lnTo>
                  <a:lnTo>
                    <a:pt x="106578" y="25742"/>
                  </a:lnTo>
                  <a:lnTo>
                    <a:pt x="110172" y="25742"/>
                  </a:lnTo>
                  <a:lnTo>
                    <a:pt x="110820" y="25654"/>
                  </a:lnTo>
                  <a:lnTo>
                    <a:pt x="115087" y="24396"/>
                  </a:lnTo>
                  <a:lnTo>
                    <a:pt x="117170" y="20599"/>
                  </a:lnTo>
                  <a:close/>
                </a:path>
                <a:path w="821690" h="353059">
                  <a:moveTo>
                    <a:pt x="144932" y="14630"/>
                  </a:moveTo>
                  <a:lnTo>
                    <a:pt x="143522" y="7213"/>
                  </a:lnTo>
                  <a:lnTo>
                    <a:pt x="139928" y="4762"/>
                  </a:lnTo>
                  <a:lnTo>
                    <a:pt x="132511" y="6172"/>
                  </a:lnTo>
                  <a:lnTo>
                    <a:pt x="130086" y="9766"/>
                  </a:lnTo>
                  <a:lnTo>
                    <a:pt x="131394" y="16751"/>
                  </a:lnTo>
                  <a:lnTo>
                    <a:pt x="134277" y="19037"/>
                  </a:lnTo>
                  <a:lnTo>
                    <a:pt x="137922" y="19037"/>
                  </a:lnTo>
                  <a:lnTo>
                    <a:pt x="138341" y="18999"/>
                  </a:lnTo>
                  <a:lnTo>
                    <a:pt x="142494" y="18211"/>
                  </a:lnTo>
                  <a:lnTo>
                    <a:pt x="144932" y="14630"/>
                  </a:lnTo>
                  <a:close/>
                </a:path>
                <a:path w="821690" h="353059">
                  <a:moveTo>
                    <a:pt x="173139" y="11303"/>
                  </a:moveTo>
                  <a:lnTo>
                    <a:pt x="172427" y="3771"/>
                  </a:lnTo>
                  <a:lnTo>
                    <a:pt x="169100" y="1003"/>
                  </a:lnTo>
                  <a:lnTo>
                    <a:pt x="161569" y="1701"/>
                  </a:lnTo>
                  <a:lnTo>
                    <a:pt x="158800" y="5054"/>
                  </a:lnTo>
                  <a:lnTo>
                    <a:pt x="159486" y="12357"/>
                  </a:lnTo>
                  <a:lnTo>
                    <a:pt x="162483" y="15011"/>
                  </a:lnTo>
                  <a:lnTo>
                    <a:pt x="166395" y="15011"/>
                  </a:lnTo>
                  <a:lnTo>
                    <a:pt x="170357" y="14630"/>
                  </a:lnTo>
                  <a:lnTo>
                    <a:pt x="173139" y="11303"/>
                  </a:lnTo>
                  <a:close/>
                </a:path>
                <a:path w="821690" h="353059">
                  <a:moveTo>
                    <a:pt x="201523" y="10629"/>
                  </a:moveTo>
                  <a:lnTo>
                    <a:pt x="201510" y="3060"/>
                  </a:lnTo>
                  <a:lnTo>
                    <a:pt x="198462" y="12"/>
                  </a:lnTo>
                  <a:lnTo>
                    <a:pt x="190906" y="0"/>
                  </a:lnTo>
                  <a:lnTo>
                    <a:pt x="187845" y="3060"/>
                  </a:lnTo>
                  <a:lnTo>
                    <a:pt x="187858" y="10629"/>
                  </a:lnTo>
                  <a:lnTo>
                    <a:pt x="190906" y="13677"/>
                  </a:lnTo>
                  <a:lnTo>
                    <a:pt x="198475" y="13677"/>
                  </a:lnTo>
                  <a:lnTo>
                    <a:pt x="201523" y="10629"/>
                  </a:lnTo>
                  <a:close/>
                </a:path>
                <a:path w="821690" h="353059">
                  <a:moveTo>
                    <a:pt x="230568" y="5054"/>
                  </a:moveTo>
                  <a:lnTo>
                    <a:pt x="227799" y="1727"/>
                  </a:lnTo>
                  <a:lnTo>
                    <a:pt x="220268" y="1016"/>
                  </a:lnTo>
                  <a:lnTo>
                    <a:pt x="216941" y="3797"/>
                  </a:lnTo>
                  <a:lnTo>
                    <a:pt x="216230" y="11315"/>
                  </a:lnTo>
                  <a:lnTo>
                    <a:pt x="219011" y="14655"/>
                  </a:lnTo>
                  <a:lnTo>
                    <a:pt x="222770" y="14998"/>
                  </a:lnTo>
                  <a:lnTo>
                    <a:pt x="226910" y="15024"/>
                  </a:lnTo>
                  <a:lnTo>
                    <a:pt x="229882" y="12357"/>
                  </a:lnTo>
                  <a:lnTo>
                    <a:pt x="230568" y="5054"/>
                  </a:lnTo>
                  <a:close/>
                </a:path>
                <a:path w="821690" h="353059">
                  <a:moveTo>
                    <a:pt x="259283" y="9779"/>
                  </a:moveTo>
                  <a:lnTo>
                    <a:pt x="256844" y="6197"/>
                  </a:lnTo>
                  <a:lnTo>
                    <a:pt x="249415" y="4787"/>
                  </a:lnTo>
                  <a:lnTo>
                    <a:pt x="245846" y="7226"/>
                  </a:lnTo>
                  <a:lnTo>
                    <a:pt x="245148" y="10947"/>
                  </a:lnTo>
                  <a:lnTo>
                    <a:pt x="244424" y="14655"/>
                  </a:lnTo>
                  <a:lnTo>
                    <a:pt x="246875" y="18224"/>
                  </a:lnTo>
                  <a:lnTo>
                    <a:pt x="251015" y="19011"/>
                  </a:lnTo>
                  <a:lnTo>
                    <a:pt x="251434" y="19062"/>
                  </a:lnTo>
                  <a:lnTo>
                    <a:pt x="255079" y="19062"/>
                  </a:lnTo>
                  <a:lnTo>
                    <a:pt x="257949" y="16776"/>
                  </a:lnTo>
                  <a:lnTo>
                    <a:pt x="259283" y="9779"/>
                  </a:lnTo>
                  <a:close/>
                </a:path>
                <a:path w="821690" h="353059">
                  <a:moveTo>
                    <a:pt x="287426" y="17195"/>
                  </a:moveTo>
                  <a:lnTo>
                    <a:pt x="285343" y="13398"/>
                  </a:lnTo>
                  <a:lnTo>
                    <a:pt x="278091" y="11277"/>
                  </a:lnTo>
                  <a:lnTo>
                    <a:pt x="274294" y="13373"/>
                  </a:lnTo>
                  <a:lnTo>
                    <a:pt x="272186" y="20637"/>
                  </a:lnTo>
                  <a:lnTo>
                    <a:pt x="274256" y="24434"/>
                  </a:lnTo>
                  <a:lnTo>
                    <a:pt x="278536" y="25666"/>
                  </a:lnTo>
                  <a:lnTo>
                    <a:pt x="279184" y="25755"/>
                  </a:lnTo>
                  <a:lnTo>
                    <a:pt x="282778" y="25755"/>
                  </a:lnTo>
                  <a:lnTo>
                    <a:pt x="285496" y="23825"/>
                  </a:lnTo>
                  <a:lnTo>
                    <a:pt x="287426" y="17195"/>
                  </a:lnTo>
                  <a:close/>
                </a:path>
                <a:path w="821690" h="353059">
                  <a:moveTo>
                    <a:pt x="314744" y="27254"/>
                  </a:moveTo>
                  <a:lnTo>
                    <a:pt x="313016" y="23266"/>
                  </a:lnTo>
                  <a:lnTo>
                    <a:pt x="305993" y="20485"/>
                  </a:lnTo>
                  <a:lnTo>
                    <a:pt x="302018" y="22212"/>
                  </a:lnTo>
                  <a:lnTo>
                    <a:pt x="299224" y="29222"/>
                  </a:lnTo>
                  <a:lnTo>
                    <a:pt x="300939" y="33210"/>
                  </a:lnTo>
                  <a:lnTo>
                    <a:pt x="304457" y="34594"/>
                  </a:lnTo>
                  <a:lnTo>
                    <a:pt x="305282" y="34937"/>
                  </a:lnTo>
                  <a:lnTo>
                    <a:pt x="306133" y="35090"/>
                  </a:lnTo>
                  <a:lnTo>
                    <a:pt x="309714" y="35090"/>
                  </a:lnTo>
                  <a:lnTo>
                    <a:pt x="312280" y="33451"/>
                  </a:lnTo>
                  <a:lnTo>
                    <a:pt x="314744" y="27254"/>
                  </a:lnTo>
                  <a:close/>
                </a:path>
                <a:path w="821690" h="353059">
                  <a:moveTo>
                    <a:pt x="340982" y="39865"/>
                  </a:moveTo>
                  <a:lnTo>
                    <a:pt x="339648" y="35737"/>
                  </a:lnTo>
                  <a:lnTo>
                    <a:pt x="332917" y="32308"/>
                  </a:lnTo>
                  <a:lnTo>
                    <a:pt x="328803" y="33616"/>
                  </a:lnTo>
                  <a:lnTo>
                    <a:pt x="325348" y="40360"/>
                  </a:lnTo>
                  <a:lnTo>
                    <a:pt x="326682" y="44488"/>
                  </a:lnTo>
                  <a:lnTo>
                    <a:pt x="330047" y="46189"/>
                  </a:lnTo>
                  <a:lnTo>
                    <a:pt x="331038" y="46710"/>
                  </a:lnTo>
                  <a:lnTo>
                    <a:pt x="332105" y="46951"/>
                  </a:lnTo>
                  <a:lnTo>
                    <a:pt x="335635" y="46951"/>
                  </a:lnTo>
                  <a:lnTo>
                    <a:pt x="338035" y="45593"/>
                  </a:lnTo>
                  <a:lnTo>
                    <a:pt x="340982" y="39865"/>
                  </a:lnTo>
                  <a:close/>
                </a:path>
                <a:path w="821690" h="353059">
                  <a:moveTo>
                    <a:pt x="365899" y="54876"/>
                  </a:moveTo>
                  <a:lnTo>
                    <a:pt x="364972" y="50660"/>
                  </a:lnTo>
                  <a:lnTo>
                    <a:pt x="361772" y="48641"/>
                  </a:lnTo>
                  <a:lnTo>
                    <a:pt x="358597" y="46609"/>
                  </a:lnTo>
                  <a:lnTo>
                    <a:pt x="354368" y="47523"/>
                  </a:lnTo>
                  <a:lnTo>
                    <a:pt x="350304" y="53911"/>
                  </a:lnTo>
                  <a:lnTo>
                    <a:pt x="351243" y="58127"/>
                  </a:lnTo>
                  <a:lnTo>
                    <a:pt x="354418" y="60172"/>
                  </a:lnTo>
                  <a:lnTo>
                    <a:pt x="355574" y="60883"/>
                  </a:lnTo>
                  <a:lnTo>
                    <a:pt x="356831" y="61239"/>
                  </a:lnTo>
                  <a:lnTo>
                    <a:pt x="360362" y="61239"/>
                  </a:lnTo>
                  <a:lnTo>
                    <a:pt x="362559" y="60109"/>
                  </a:lnTo>
                  <a:lnTo>
                    <a:pt x="363880" y="58077"/>
                  </a:lnTo>
                  <a:lnTo>
                    <a:pt x="365899" y="54876"/>
                  </a:lnTo>
                  <a:close/>
                </a:path>
                <a:path w="821690" h="353059">
                  <a:moveTo>
                    <a:pt x="389293" y="72186"/>
                  </a:moveTo>
                  <a:lnTo>
                    <a:pt x="388772" y="67894"/>
                  </a:lnTo>
                  <a:lnTo>
                    <a:pt x="382816" y="63246"/>
                  </a:lnTo>
                  <a:lnTo>
                    <a:pt x="378510" y="63792"/>
                  </a:lnTo>
                  <a:lnTo>
                    <a:pt x="373875" y="69748"/>
                  </a:lnTo>
                  <a:lnTo>
                    <a:pt x="374396" y="74053"/>
                  </a:lnTo>
                  <a:lnTo>
                    <a:pt x="378637" y="77343"/>
                  </a:lnTo>
                  <a:lnTo>
                    <a:pt x="380111" y="77800"/>
                  </a:lnTo>
                  <a:lnTo>
                    <a:pt x="383616" y="77800"/>
                  </a:lnTo>
                  <a:lnTo>
                    <a:pt x="385635" y="76911"/>
                  </a:lnTo>
                  <a:lnTo>
                    <a:pt x="389293" y="72186"/>
                  </a:lnTo>
                  <a:close/>
                </a:path>
                <a:path w="821690" h="353059">
                  <a:moveTo>
                    <a:pt x="410044" y="91452"/>
                  </a:moveTo>
                  <a:lnTo>
                    <a:pt x="409905" y="87477"/>
                  </a:lnTo>
                  <a:lnTo>
                    <a:pt x="406679" y="83261"/>
                  </a:lnTo>
                  <a:lnTo>
                    <a:pt x="404317" y="82524"/>
                  </a:lnTo>
                  <a:lnTo>
                    <a:pt x="400380" y="83527"/>
                  </a:lnTo>
                  <a:lnTo>
                    <a:pt x="397306" y="86118"/>
                  </a:lnTo>
                  <a:lnTo>
                    <a:pt x="396582" y="87871"/>
                  </a:lnTo>
                  <a:lnTo>
                    <a:pt x="396582" y="89674"/>
                  </a:lnTo>
                  <a:lnTo>
                    <a:pt x="396925" y="91884"/>
                  </a:lnTo>
                  <a:lnTo>
                    <a:pt x="399872" y="95796"/>
                  </a:lnTo>
                  <a:lnTo>
                    <a:pt x="401637" y="96532"/>
                  </a:lnTo>
                  <a:lnTo>
                    <a:pt x="405218" y="96532"/>
                  </a:lnTo>
                  <a:lnTo>
                    <a:pt x="406984" y="95796"/>
                  </a:lnTo>
                  <a:lnTo>
                    <a:pt x="408254" y="94513"/>
                  </a:lnTo>
                  <a:lnTo>
                    <a:pt x="410044" y="91452"/>
                  </a:lnTo>
                  <a:close/>
                </a:path>
                <a:path w="821690" h="353059">
                  <a:moveTo>
                    <a:pt x="471754" y="107289"/>
                  </a:moveTo>
                  <a:lnTo>
                    <a:pt x="466839" y="102374"/>
                  </a:lnTo>
                  <a:lnTo>
                    <a:pt x="462851" y="102362"/>
                  </a:lnTo>
                  <a:lnTo>
                    <a:pt x="443255" y="121932"/>
                  </a:lnTo>
                  <a:lnTo>
                    <a:pt x="423672" y="102362"/>
                  </a:lnTo>
                  <a:lnTo>
                    <a:pt x="419684" y="102374"/>
                  </a:lnTo>
                  <a:lnTo>
                    <a:pt x="414769" y="107289"/>
                  </a:lnTo>
                  <a:lnTo>
                    <a:pt x="414769" y="111277"/>
                  </a:lnTo>
                  <a:lnTo>
                    <a:pt x="434340" y="130835"/>
                  </a:lnTo>
                  <a:lnTo>
                    <a:pt x="414769" y="150393"/>
                  </a:lnTo>
                  <a:lnTo>
                    <a:pt x="414769" y="154368"/>
                  </a:lnTo>
                  <a:lnTo>
                    <a:pt x="418465" y="158064"/>
                  </a:lnTo>
                  <a:lnTo>
                    <a:pt x="420065" y="158686"/>
                  </a:lnTo>
                  <a:lnTo>
                    <a:pt x="423291" y="158686"/>
                  </a:lnTo>
                  <a:lnTo>
                    <a:pt x="424891" y="158064"/>
                  </a:lnTo>
                  <a:lnTo>
                    <a:pt x="443255" y="139738"/>
                  </a:lnTo>
                  <a:lnTo>
                    <a:pt x="461619" y="158064"/>
                  </a:lnTo>
                  <a:lnTo>
                    <a:pt x="463232" y="158686"/>
                  </a:lnTo>
                  <a:lnTo>
                    <a:pt x="466458" y="158686"/>
                  </a:lnTo>
                  <a:lnTo>
                    <a:pt x="468071" y="158064"/>
                  </a:lnTo>
                  <a:lnTo>
                    <a:pt x="471754" y="154368"/>
                  </a:lnTo>
                  <a:lnTo>
                    <a:pt x="471754" y="150393"/>
                  </a:lnTo>
                  <a:lnTo>
                    <a:pt x="452158" y="130835"/>
                  </a:lnTo>
                  <a:lnTo>
                    <a:pt x="471754" y="111277"/>
                  </a:lnTo>
                  <a:lnTo>
                    <a:pt x="471754" y="107289"/>
                  </a:lnTo>
                  <a:close/>
                </a:path>
                <a:path w="821690" h="353059">
                  <a:moveTo>
                    <a:pt x="596912" y="177939"/>
                  </a:moveTo>
                  <a:lnTo>
                    <a:pt x="560666" y="177939"/>
                  </a:lnTo>
                  <a:lnTo>
                    <a:pt x="560666" y="222834"/>
                  </a:lnTo>
                  <a:lnTo>
                    <a:pt x="560641" y="249428"/>
                  </a:lnTo>
                  <a:lnTo>
                    <a:pt x="558317" y="257086"/>
                  </a:lnTo>
                  <a:lnTo>
                    <a:pt x="548944" y="268782"/>
                  </a:lnTo>
                  <a:lnTo>
                    <a:pt x="542810" y="271703"/>
                  </a:lnTo>
                  <a:lnTo>
                    <a:pt x="527558" y="271703"/>
                  </a:lnTo>
                  <a:lnTo>
                    <a:pt x="521512" y="268808"/>
                  </a:lnTo>
                  <a:lnTo>
                    <a:pt x="512686" y="257276"/>
                  </a:lnTo>
                  <a:lnTo>
                    <a:pt x="510476" y="249428"/>
                  </a:lnTo>
                  <a:lnTo>
                    <a:pt x="510476" y="239522"/>
                  </a:lnTo>
                  <a:lnTo>
                    <a:pt x="528485" y="203149"/>
                  </a:lnTo>
                  <a:lnTo>
                    <a:pt x="543737" y="203149"/>
                  </a:lnTo>
                  <a:lnTo>
                    <a:pt x="549529" y="205803"/>
                  </a:lnTo>
                  <a:lnTo>
                    <a:pt x="558444" y="216420"/>
                  </a:lnTo>
                  <a:lnTo>
                    <a:pt x="560666" y="222834"/>
                  </a:lnTo>
                  <a:lnTo>
                    <a:pt x="560666" y="177939"/>
                  </a:lnTo>
                  <a:lnTo>
                    <a:pt x="560197" y="177939"/>
                  </a:lnTo>
                  <a:lnTo>
                    <a:pt x="560197" y="191770"/>
                  </a:lnTo>
                  <a:lnTo>
                    <a:pt x="559739" y="191770"/>
                  </a:lnTo>
                  <a:lnTo>
                    <a:pt x="553656" y="184454"/>
                  </a:lnTo>
                  <a:lnTo>
                    <a:pt x="546201" y="179222"/>
                  </a:lnTo>
                  <a:lnTo>
                    <a:pt x="537387" y="176085"/>
                  </a:lnTo>
                  <a:lnTo>
                    <a:pt x="527202" y="175044"/>
                  </a:lnTo>
                  <a:lnTo>
                    <a:pt x="515658" y="176149"/>
                  </a:lnTo>
                  <a:lnTo>
                    <a:pt x="481558" y="202476"/>
                  </a:lnTo>
                  <a:lnTo>
                    <a:pt x="473189" y="240792"/>
                  </a:lnTo>
                  <a:lnTo>
                    <a:pt x="474027" y="253580"/>
                  </a:lnTo>
                  <a:lnTo>
                    <a:pt x="493814" y="290791"/>
                  </a:lnTo>
                  <a:lnTo>
                    <a:pt x="522681" y="299808"/>
                  </a:lnTo>
                  <a:lnTo>
                    <a:pt x="534187" y="298564"/>
                  </a:lnTo>
                  <a:lnTo>
                    <a:pt x="544195" y="294817"/>
                  </a:lnTo>
                  <a:lnTo>
                    <a:pt x="552716" y="288569"/>
                  </a:lnTo>
                  <a:lnTo>
                    <a:pt x="559739" y="279831"/>
                  </a:lnTo>
                  <a:lnTo>
                    <a:pt x="560197" y="279831"/>
                  </a:lnTo>
                  <a:lnTo>
                    <a:pt x="544347" y="320192"/>
                  </a:lnTo>
                  <a:lnTo>
                    <a:pt x="521169" y="325716"/>
                  </a:lnTo>
                  <a:lnTo>
                    <a:pt x="511835" y="325043"/>
                  </a:lnTo>
                  <a:lnTo>
                    <a:pt x="502551" y="323049"/>
                  </a:lnTo>
                  <a:lnTo>
                    <a:pt x="493306" y="319709"/>
                  </a:lnTo>
                  <a:lnTo>
                    <a:pt x="484111" y="315036"/>
                  </a:lnTo>
                  <a:lnTo>
                    <a:pt x="484111" y="345935"/>
                  </a:lnTo>
                  <a:lnTo>
                    <a:pt x="491756" y="348932"/>
                  </a:lnTo>
                  <a:lnTo>
                    <a:pt x="500659" y="351078"/>
                  </a:lnTo>
                  <a:lnTo>
                    <a:pt x="510819" y="352361"/>
                  </a:lnTo>
                  <a:lnTo>
                    <a:pt x="522211" y="352793"/>
                  </a:lnTo>
                  <a:lnTo>
                    <a:pt x="539318" y="351650"/>
                  </a:lnTo>
                  <a:lnTo>
                    <a:pt x="577748" y="334606"/>
                  </a:lnTo>
                  <a:lnTo>
                    <a:pt x="595718" y="298932"/>
                  </a:lnTo>
                  <a:lnTo>
                    <a:pt x="596912" y="279831"/>
                  </a:lnTo>
                  <a:lnTo>
                    <a:pt x="596912" y="271703"/>
                  </a:lnTo>
                  <a:lnTo>
                    <a:pt x="596912" y="203149"/>
                  </a:lnTo>
                  <a:lnTo>
                    <a:pt x="596912" y="191770"/>
                  </a:lnTo>
                  <a:lnTo>
                    <a:pt x="596912" y="177939"/>
                  </a:lnTo>
                  <a:close/>
                </a:path>
                <a:path w="821690" h="353059">
                  <a:moveTo>
                    <a:pt x="729894" y="223837"/>
                  </a:moveTo>
                  <a:lnTo>
                    <a:pt x="727367" y="202488"/>
                  </a:lnTo>
                  <a:lnTo>
                    <a:pt x="719785" y="187236"/>
                  </a:lnTo>
                  <a:lnTo>
                    <a:pt x="707148" y="178092"/>
                  </a:lnTo>
                  <a:lnTo>
                    <a:pt x="689470" y="175044"/>
                  </a:lnTo>
                  <a:lnTo>
                    <a:pt x="678497" y="176326"/>
                  </a:lnTo>
                  <a:lnTo>
                    <a:pt x="668743" y="180174"/>
                  </a:lnTo>
                  <a:lnTo>
                    <a:pt x="660196" y="186601"/>
                  </a:lnTo>
                  <a:lnTo>
                    <a:pt x="652868" y="195605"/>
                  </a:lnTo>
                  <a:lnTo>
                    <a:pt x="652399" y="195605"/>
                  </a:lnTo>
                  <a:lnTo>
                    <a:pt x="652399" y="120789"/>
                  </a:lnTo>
                  <a:lnTo>
                    <a:pt x="615696" y="120789"/>
                  </a:lnTo>
                  <a:lnTo>
                    <a:pt x="615696" y="296913"/>
                  </a:lnTo>
                  <a:lnTo>
                    <a:pt x="652399" y="296913"/>
                  </a:lnTo>
                  <a:lnTo>
                    <a:pt x="652399" y="221551"/>
                  </a:lnTo>
                  <a:lnTo>
                    <a:pt x="654418" y="215353"/>
                  </a:lnTo>
                  <a:lnTo>
                    <a:pt x="662470" y="205600"/>
                  </a:lnTo>
                  <a:lnTo>
                    <a:pt x="667740" y="203161"/>
                  </a:lnTo>
                  <a:lnTo>
                    <a:pt x="674243" y="203161"/>
                  </a:lnTo>
                  <a:lnTo>
                    <a:pt x="682574" y="204787"/>
                  </a:lnTo>
                  <a:lnTo>
                    <a:pt x="688530" y="209689"/>
                  </a:lnTo>
                  <a:lnTo>
                    <a:pt x="692099" y="217855"/>
                  </a:lnTo>
                  <a:lnTo>
                    <a:pt x="693293" y="229298"/>
                  </a:lnTo>
                  <a:lnTo>
                    <a:pt x="693293" y="296913"/>
                  </a:lnTo>
                  <a:lnTo>
                    <a:pt x="729894" y="296913"/>
                  </a:lnTo>
                  <a:lnTo>
                    <a:pt x="729894" y="223837"/>
                  </a:lnTo>
                  <a:close/>
                </a:path>
                <a:path w="821690" h="353059">
                  <a:moveTo>
                    <a:pt x="821334" y="177939"/>
                  </a:moveTo>
                  <a:lnTo>
                    <a:pt x="794613" y="177939"/>
                  </a:lnTo>
                  <a:lnTo>
                    <a:pt x="794613" y="141808"/>
                  </a:lnTo>
                  <a:lnTo>
                    <a:pt x="758012" y="152260"/>
                  </a:lnTo>
                  <a:lnTo>
                    <a:pt x="758012" y="177939"/>
                  </a:lnTo>
                  <a:lnTo>
                    <a:pt x="738733" y="177939"/>
                  </a:lnTo>
                  <a:lnTo>
                    <a:pt x="738733" y="205003"/>
                  </a:lnTo>
                  <a:lnTo>
                    <a:pt x="758012" y="205003"/>
                  </a:lnTo>
                  <a:lnTo>
                    <a:pt x="758012" y="259499"/>
                  </a:lnTo>
                  <a:lnTo>
                    <a:pt x="760437" y="277139"/>
                  </a:lnTo>
                  <a:lnTo>
                    <a:pt x="767715" y="289737"/>
                  </a:lnTo>
                  <a:lnTo>
                    <a:pt x="779843" y="297294"/>
                  </a:lnTo>
                  <a:lnTo>
                    <a:pt x="796823" y="299808"/>
                  </a:lnTo>
                  <a:lnTo>
                    <a:pt x="807745" y="299808"/>
                  </a:lnTo>
                  <a:lnTo>
                    <a:pt x="815911" y="298373"/>
                  </a:lnTo>
                  <a:lnTo>
                    <a:pt x="821334" y="295516"/>
                  </a:lnTo>
                  <a:lnTo>
                    <a:pt x="821334" y="268325"/>
                  </a:lnTo>
                  <a:lnTo>
                    <a:pt x="817232" y="270573"/>
                  </a:lnTo>
                  <a:lnTo>
                    <a:pt x="813244" y="271691"/>
                  </a:lnTo>
                  <a:lnTo>
                    <a:pt x="799528" y="271691"/>
                  </a:lnTo>
                  <a:lnTo>
                    <a:pt x="794613" y="265493"/>
                  </a:lnTo>
                  <a:lnTo>
                    <a:pt x="794613" y="205003"/>
                  </a:lnTo>
                  <a:lnTo>
                    <a:pt x="821334" y="205003"/>
                  </a:lnTo>
                  <a:lnTo>
                    <a:pt x="821334" y="177939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32210" y="6958535"/>
              <a:ext cx="264486" cy="21729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0" y="12"/>
            <a:ext cx="10238105" cy="7560309"/>
            <a:chOff x="0" y="12"/>
            <a:chExt cx="10238105" cy="7560309"/>
          </a:xfrm>
        </p:grpSpPr>
        <p:sp>
          <p:nvSpPr>
            <p:cNvPr id="6" name="object 6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12"/>
              <a:ext cx="6125997" cy="755999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1990" y="6876020"/>
              <a:ext cx="1007744" cy="353060"/>
            </a:xfrm>
            <a:custGeom>
              <a:avLst/>
              <a:gdLst/>
              <a:ahLst/>
              <a:cxnLst/>
              <a:rect l="l" t="t" r="r" b="b"/>
              <a:pathLst>
                <a:path w="1007744" h="353059">
                  <a:moveTo>
                    <a:pt x="99212" y="266839"/>
                  </a:moveTo>
                  <a:lnTo>
                    <a:pt x="37528" y="266839"/>
                  </a:lnTo>
                  <a:lnTo>
                    <a:pt x="37528" y="120789"/>
                  </a:lnTo>
                  <a:lnTo>
                    <a:pt x="0" y="120789"/>
                  </a:lnTo>
                  <a:lnTo>
                    <a:pt x="0" y="266839"/>
                  </a:lnTo>
                  <a:lnTo>
                    <a:pt x="0" y="297319"/>
                  </a:lnTo>
                  <a:lnTo>
                    <a:pt x="99212" y="297319"/>
                  </a:lnTo>
                  <a:lnTo>
                    <a:pt x="99212" y="266839"/>
                  </a:lnTo>
                  <a:close/>
                </a:path>
                <a:path w="1007744" h="353059">
                  <a:moveTo>
                    <a:pt x="147624" y="177939"/>
                  </a:moveTo>
                  <a:lnTo>
                    <a:pt x="110909" y="177939"/>
                  </a:lnTo>
                  <a:lnTo>
                    <a:pt x="110909" y="296913"/>
                  </a:lnTo>
                  <a:lnTo>
                    <a:pt x="147624" y="296913"/>
                  </a:lnTo>
                  <a:lnTo>
                    <a:pt x="147624" y="177939"/>
                  </a:lnTo>
                  <a:close/>
                </a:path>
                <a:path w="1007744" h="353059">
                  <a:moveTo>
                    <a:pt x="201485" y="69697"/>
                  </a:moveTo>
                  <a:lnTo>
                    <a:pt x="196837" y="63741"/>
                  </a:lnTo>
                  <a:lnTo>
                    <a:pt x="192544" y="63195"/>
                  </a:lnTo>
                  <a:lnTo>
                    <a:pt x="186575" y="67843"/>
                  </a:lnTo>
                  <a:lnTo>
                    <a:pt x="186042" y="72136"/>
                  </a:lnTo>
                  <a:lnTo>
                    <a:pt x="189712" y="76860"/>
                  </a:lnTo>
                  <a:lnTo>
                    <a:pt x="191719" y="77762"/>
                  </a:lnTo>
                  <a:lnTo>
                    <a:pt x="195237" y="77762"/>
                  </a:lnTo>
                  <a:lnTo>
                    <a:pt x="196723" y="77292"/>
                  </a:lnTo>
                  <a:lnTo>
                    <a:pt x="200939" y="74002"/>
                  </a:lnTo>
                  <a:lnTo>
                    <a:pt x="201485" y="69697"/>
                  </a:lnTo>
                  <a:close/>
                </a:path>
                <a:path w="1007744" h="353059">
                  <a:moveTo>
                    <a:pt x="225056" y="53860"/>
                  </a:moveTo>
                  <a:lnTo>
                    <a:pt x="220992" y="47498"/>
                  </a:lnTo>
                  <a:lnTo>
                    <a:pt x="216763" y="46558"/>
                  </a:lnTo>
                  <a:lnTo>
                    <a:pt x="210388" y="50609"/>
                  </a:lnTo>
                  <a:lnTo>
                    <a:pt x="209448" y="54851"/>
                  </a:lnTo>
                  <a:lnTo>
                    <a:pt x="212775" y="60083"/>
                  </a:lnTo>
                  <a:lnTo>
                    <a:pt x="214998" y="61188"/>
                  </a:lnTo>
                  <a:lnTo>
                    <a:pt x="218516" y="61188"/>
                  </a:lnTo>
                  <a:lnTo>
                    <a:pt x="219798" y="60845"/>
                  </a:lnTo>
                  <a:lnTo>
                    <a:pt x="224116" y="58102"/>
                  </a:lnTo>
                  <a:lnTo>
                    <a:pt x="225056" y="53860"/>
                  </a:lnTo>
                  <a:close/>
                </a:path>
                <a:path w="1007744" h="353059">
                  <a:moveTo>
                    <a:pt x="250012" y="40322"/>
                  </a:moveTo>
                  <a:lnTo>
                    <a:pt x="246583" y="33591"/>
                  </a:lnTo>
                  <a:lnTo>
                    <a:pt x="242455" y="32258"/>
                  </a:lnTo>
                  <a:lnTo>
                    <a:pt x="235712" y="35687"/>
                  </a:lnTo>
                  <a:lnTo>
                    <a:pt x="234403" y="39814"/>
                  </a:lnTo>
                  <a:lnTo>
                    <a:pt x="236105" y="43180"/>
                  </a:lnTo>
                  <a:lnTo>
                    <a:pt x="237324" y="45542"/>
                  </a:lnTo>
                  <a:lnTo>
                    <a:pt x="239725" y="46913"/>
                  </a:lnTo>
                  <a:lnTo>
                    <a:pt x="243255" y="46913"/>
                  </a:lnTo>
                  <a:lnTo>
                    <a:pt x="244322" y="46672"/>
                  </a:lnTo>
                  <a:lnTo>
                    <a:pt x="248678" y="44424"/>
                  </a:lnTo>
                  <a:lnTo>
                    <a:pt x="250012" y="40322"/>
                  </a:lnTo>
                  <a:close/>
                </a:path>
                <a:path w="1007744" h="353059">
                  <a:moveTo>
                    <a:pt x="276148" y="29197"/>
                  </a:moveTo>
                  <a:lnTo>
                    <a:pt x="273367" y="22174"/>
                  </a:lnTo>
                  <a:lnTo>
                    <a:pt x="269379" y="20447"/>
                  </a:lnTo>
                  <a:lnTo>
                    <a:pt x="265874" y="21856"/>
                  </a:lnTo>
                  <a:lnTo>
                    <a:pt x="262343" y="23241"/>
                  </a:lnTo>
                  <a:lnTo>
                    <a:pt x="260642" y="27228"/>
                  </a:lnTo>
                  <a:lnTo>
                    <a:pt x="263105" y="33413"/>
                  </a:lnTo>
                  <a:lnTo>
                    <a:pt x="265671" y="35064"/>
                  </a:lnTo>
                  <a:lnTo>
                    <a:pt x="269227" y="35064"/>
                  </a:lnTo>
                  <a:lnTo>
                    <a:pt x="270078" y="34899"/>
                  </a:lnTo>
                  <a:lnTo>
                    <a:pt x="274421" y="33172"/>
                  </a:lnTo>
                  <a:lnTo>
                    <a:pt x="276148" y="29197"/>
                  </a:lnTo>
                  <a:close/>
                </a:path>
                <a:path w="1007744" h="353059">
                  <a:moveTo>
                    <a:pt x="303212" y="20599"/>
                  </a:moveTo>
                  <a:lnTo>
                    <a:pt x="302145" y="16979"/>
                  </a:lnTo>
                  <a:lnTo>
                    <a:pt x="301104" y="13347"/>
                  </a:lnTo>
                  <a:lnTo>
                    <a:pt x="297307" y="11264"/>
                  </a:lnTo>
                  <a:lnTo>
                    <a:pt x="290055" y="13373"/>
                  </a:lnTo>
                  <a:lnTo>
                    <a:pt x="287972" y="17170"/>
                  </a:lnTo>
                  <a:lnTo>
                    <a:pt x="289890" y="23787"/>
                  </a:lnTo>
                  <a:lnTo>
                    <a:pt x="292620" y="25742"/>
                  </a:lnTo>
                  <a:lnTo>
                    <a:pt x="296214" y="25742"/>
                  </a:lnTo>
                  <a:lnTo>
                    <a:pt x="296862" y="25654"/>
                  </a:lnTo>
                  <a:lnTo>
                    <a:pt x="301129" y="24396"/>
                  </a:lnTo>
                  <a:lnTo>
                    <a:pt x="303212" y="20599"/>
                  </a:lnTo>
                  <a:close/>
                </a:path>
                <a:path w="1007744" h="353059">
                  <a:moveTo>
                    <a:pt x="330974" y="14630"/>
                  </a:moveTo>
                  <a:lnTo>
                    <a:pt x="329565" y="7213"/>
                  </a:lnTo>
                  <a:lnTo>
                    <a:pt x="325970" y="4762"/>
                  </a:lnTo>
                  <a:lnTo>
                    <a:pt x="318554" y="6172"/>
                  </a:lnTo>
                  <a:lnTo>
                    <a:pt x="316128" y="9766"/>
                  </a:lnTo>
                  <a:lnTo>
                    <a:pt x="317436" y="16751"/>
                  </a:lnTo>
                  <a:lnTo>
                    <a:pt x="320319" y="19037"/>
                  </a:lnTo>
                  <a:lnTo>
                    <a:pt x="323964" y="19037"/>
                  </a:lnTo>
                  <a:lnTo>
                    <a:pt x="324383" y="18999"/>
                  </a:lnTo>
                  <a:lnTo>
                    <a:pt x="328536" y="18211"/>
                  </a:lnTo>
                  <a:lnTo>
                    <a:pt x="330974" y="14630"/>
                  </a:lnTo>
                  <a:close/>
                </a:path>
                <a:path w="1007744" h="353059">
                  <a:moveTo>
                    <a:pt x="359181" y="11303"/>
                  </a:moveTo>
                  <a:lnTo>
                    <a:pt x="358470" y="3771"/>
                  </a:lnTo>
                  <a:lnTo>
                    <a:pt x="355142" y="1003"/>
                  </a:lnTo>
                  <a:lnTo>
                    <a:pt x="347611" y="1701"/>
                  </a:lnTo>
                  <a:lnTo>
                    <a:pt x="344843" y="5054"/>
                  </a:lnTo>
                  <a:lnTo>
                    <a:pt x="345528" y="12357"/>
                  </a:lnTo>
                  <a:lnTo>
                    <a:pt x="348526" y="15011"/>
                  </a:lnTo>
                  <a:lnTo>
                    <a:pt x="352437" y="15011"/>
                  </a:lnTo>
                  <a:lnTo>
                    <a:pt x="356400" y="14630"/>
                  </a:lnTo>
                  <a:lnTo>
                    <a:pt x="359181" y="11303"/>
                  </a:lnTo>
                  <a:close/>
                </a:path>
                <a:path w="1007744" h="353059">
                  <a:moveTo>
                    <a:pt x="387565" y="10629"/>
                  </a:moveTo>
                  <a:lnTo>
                    <a:pt x="387553" y="3060"/>
                  </a:lnTo>
                  <a:lnTo>
                    <a:pt x="384505" y="12"/>
                  </a:lnTo>
                  <a:lnTo>
                    <a:pt x="376948" y="0"/>
                  </a:lnTo>
                  <a:lnTo>
                    <a:pt x="373888" y="3060"/>
                  </a:lnTo>
                  <a:lnTo>
                    <a:pt x="373900" y="10629"/>
                  </a:lnTo>
                  <a:lnTo>
                    <a:pt x="376948" y="13677"/>
                  </a:lnTo>
                  <a:lnTo>
                    <a:pt x="384517" y="13677"/>
                  </a:lnTo>
                  <a:lnTo>
                    <a:pt x="387565" y="10629"/>
                  </a:lnTo>
                  <a:close/>
                </a:path>
                <a:path w="1007744" h="353059">
                  <a:moveTo>
                    <a:pt x="416610" y="5054"/>
                  </a:moveTo>
                  <a:lnTo>
                    <a:pt x="413842" y="1727"/>
                  </a:lnTo>
                  <a:lnTo>
                    <a:pt x="406311" y="1016"/>
                  </a:lnTo>
                  <a:lnTo>
                    <a:pt x="402983" y="3797"/>
                  </a:lnTo>
                  <a:lnTo>
                    <a:pt x="402272" y="11315"/>
                  </a:lnTo>
                  <a:lnTo>
                    <a:pt x="405053" y="14655"/>
                  </a:lnTo>
                  <a:lnTo>
                    <a:pt x="408813" y="14998"/>
                  </a:lnTo>
                  <a:lnTo>
                    <a:pt x="412953" y="15024"/>
                  </a:lnTo>
                  <a:lnTo>
                    <a:pt x="415925" y="12357"/>
                  </a:lnTo>
                  <a:lnTo>
                    <a:pt x="416610" y="5054"/>
                  </a:lnTo>
                  <a:close/>
                </a:path>
                <a:path w="1007744" h="353059">
                  <a:moveTo>
                    <a:pt x="445325" y="9779"/>
                  </a:moveTo>
                  <a:lnTo>
                    <a:pt x="442887" y="6197"/>
                  </a:lnTo>
                  <a:lnTo>
                    <a:pt x="435457" y="4787"/>
                  </a:lnTo>
                  <a:lnTo>
                    <a:pt x="431888" y="7226"/>
                  </a:lnTo>
                  <a:lnTo>
                    <a:pt x="431190" y="10947"/>
                  </a:lnTo>
                  <a:lnTo>
                    <a:pt x="430466" y="14655"/>
                  </a:lnTo>
                  <a:lnTo>
                    <a:pt x="432917" y="18224"/>
                  </a:lnTo>
                  <a:lnTo>
                    <a:pt x="437057" y="19011"/>
                  </a:lnTo>
                  <a:lnTo>
                    <a:pt x="437476" y="19062"/>
                  </a:lnTo>
                  <a:lnTo>
                    <a:pt x="441121" y="19062"/>
                  </a:lnTo>
                  <a:lnTo>
                    <a:pt x="443992" y="16776"/>
                  </a:lnTo>
                  <a:lnTo>
                    <a:pt x="445325" y="9779"/>
                  </a:lnTo>
                  <a:close/>
                </a:path>
                <a:path w="1007744" h="353059">
                  <a:moveTo>
                    <a:pt x="473468" y="17195"/>
                  </a:moveTo>
                  <a:lnTo>
                    <a:pt x="471385" y="13398"/>
                  </a:lnTo>
                  <a:lnTo>
                    <a:pt x="464134" y="11277"/>
                  </a:lnTo>
                  <a:lnTo>
                    <a:pt x="460336" y="13373"/>
                  </a:lnTo>
                  <a:lnTo>
                    <a:pt x="458228" y="20637"/>
                  </a:lnTo>
                  <a:lnTo>
                    <a:pt x="460298" y="24434"/>
                  </a:lnTo>
                  <a:lnTo>
                    <a:pt x="464578" y="25666"/>
                  </a:lnTo>
                  <a:lnTo>
                    <a:pt x="465226" y="25755"/>
                  </a:lnTo>
                  <a:lnTo>
                    <a:pt x="468820" y="25755"/>
                  </a:lnTo>
                  <a:lnTo>
                    <a:pt x="471538" y="23825"/>
                  </a:lnTo>
                  <a:lnTo>
                    <a:pt x="473468" y="17195"/>
                  </a:lnTo>
                  <a:close/>
                </a:path>
                <a:path w="1007744" h="353059">
                  <a:moveTo>
                    <a:pt x="500786" y="27254"/>
                  </a:moveTo>
                  <a:lnTo>
                    <a:pt x="499059" y="23266"/>
                  </a:lnTo>
                  <a:lnTo>
                    <a:pt x="492036" y="20485"/>
                  </a:lnTo>
                  <a:lnTo>
                    <a:pt x="488061" y="22212"/>
                  </a:lnTo>
                  <a:lnTo>
                    <a:pt x="485267" y="29222"/>
                  </a:lnTo>
                  <a:lnTo>
                    <a:pt x="486981" y="33210"/>
                  </a:lnTo>
                  <a:lnTo>
                    <a:pt x="490499" y="34594"/>
                  </a:lnTo>
                  <a:lnTo>
                    <a:pt x="491324" y="34937"/>
                  </a:lnTo>
                  <a:lnTo>
                    <a:pt x="492175" y="35090"/>
                  </a:lnTo>
                  <a:lnTo>
                    <a:pt x="495757" y="35090"/>
                  </a:lnTo>
                  <a:lnTo>
                    <a:pt x="498322" y="33451"/>
                  </a:lnTo>
                  <a:lnTo>
                    <a:pt x="500786" y="27254"/>
                  </a:lnTo>
                  <a:close/>
                </a:path>
                <a:path w="1007744" h="353059">
                  <a:moveTo>
                    <a:pt x="527024" y="39865"/>
                  </a:moveTo>
                  <a:lnTo>
                    <a:pt x="525691" y="35737"/>
                  </a:lnTo>
                  <a:lnTo>
                    <a:pt x="518960" y="32308"/>
                  </a:lnTo>
                  <a:lnTo>
                    <a:pt x="514845" y="33616"/>
                  </a:lnTo>
                  <a:lnTo>
                    <a:pt x="511390" y="40360"/>
                  </a:lnTo>
                  <a:lnTo>
                    <a:pt x="512724" y="44488"/>
                  </a:lnTo>
                  <a:lnTo>
                    <a:pt x="516089" y="46189"/>
                  </a:lnTo>
                  <a:lnTo>
                    <a:pt x="517080" y="46710"/>
                  </a:lnTo>
                  <a:lnTo>
                    <a:pt x="518147" y="46951"/>
                  </a:lnTo>
                  <a:lnTo>
                    <a:pt x="521677" y="46951"/>
                  </a:lnTo>
                  <a:lnTo>
                    <a:pt x="524078" y="45593"/>
                  </a:lnTo>
                  <a:lnTo>
                    <a:pt x="527024" y="39865"/>
                  </a:lnTo>
                  <a:close/>
                </a:path>
                <a:path w="1007744" h="353059">
                  <a:moveTo>
                    <a:pt x="531545" y="121081"/>
                  </a:moveTo>
                  <a:lnTo>
                    <a:pt x="429971" y="121081"/>
                  </a:lnTo>
                  <a:lnTo>
                    <a:pt x="429971" y="151561"/>
                  </a:lnTo>
                  <a:lnTo>
                    <a:pt x="429971" y="194741"/>
                  </a:lnTo>
                  <a:lnTo>
                    <a:pt x="429971" y="225221"/>
                  </a:lnTo>
                  <a:lnTo>
                    <a:pt x="429971" y="296341"/>
                  </a:lnTo>
                  <a:lnTo>
                    <a:pt x="467575" y="296341"/>
                  </a:lnTo>
                  <a:lnTo>
                    <a:pt x="467575" y="225221"/>
                  </a:lnTo>
                  <a:lnTo>
                    <a:pt x="527405" y="225221"/>
                  </a:lnTo>
                  <a:lnTo>
                    <a:pt x="527405" y="194741"/>
                  </a:lnTo>
                  <a:lnTo>
                    <a:pt x="467575" y="194741"/>
                  </a:lnTo>
                  <a:lnTo>
                    <a:pt x="467575" y="151561"/>
                  </a:lnTo>
                  <a:lnTo>
                    <a:pt x="531545" y="151561"/>
                  </a:lnTo>
                  <a:lnTo>
                    <a:pt x="531545" y="121081"/>
                  </a:lnTo>
                  <a:close/>
                </a:path>
                <a:path w="1007744" h="353059">
                  <a:moveTo>
                    <a:pt x="551942" y="54876"/>
                  </a:moveTo>
                  <a:lnTo>
                    <a:pt x="551014" y="50660"/>
                  </a:lnTo>
                  <a:lnTo>
                    <a:pt x="547814" y="48641"/>
                  </a:lnTo>
                  <a:lnTo>
                    <a:pt x="544639" y="46609"/>
                  </a:lnTo>
                  <a:lnTo>
                    <a:pt x="540410" y="47523"/>
                  </a:lnTo>
                  <a:lnTo>
                    <a:pt x="536346" y="53911"/>
                  </a:lnTo>
                  <a:lnTo>
                    <a:pt x="537286" y="58127"/>
                  </a:lnTo>
                  <a:lnTo>
                    <a:pt x="540461" y="60172"/>
                  </a:lnTo>
                  <a:lnTo>
                    <a:pt x="541616" y="60883"/>
                  </a:lnTo>
                  <a:lnTo>
                    <a:pt x="542874" y="61239"/>
                  </a:lnTo>
                  <a:lnTo>
                    <a:pt x="546404" y="61239"/>
                  </a:lnTo>
                  <a:lnTo>
                    <a:pt x="548601" y="60109"/>
                  </a:lnTo>
                  <a:lnTo>
                    <a:pt x="549922" y="58077"/>
                  </a:lnTo>
                  <a:lnTo>
                    <a:pt x="551942" y="54876"/>
                  </a:lnTo>
                  <a:close/>
                </a:path>
                <a:path w="1007744" h="353059">
                  <a:moveTo>
                    <a:pt x="575335" y="72186"/>
                  </a:moveTo>
                  <a:lnTo>
                    <a:pt x="574814" y="67894"/>
                  </a:lnTo>
                  <a:lnTo>
                    <a:pt x="568858" y="63246"/>
                  </a:lnTo>
                  <a:lnTo>
                    <a:pt x="564553" y="63792"/>
                  </a:lnTo>
                  <a:lnTo>
                    <a:pt x="559917" y="69748"/>
                  </a:lnTo>
                  <a:lnTo>
                    <a:pt x="560438" y="74053"/>
                  </a:lnTo>
                  <a:lnTo>
                    <a:pt x="564680" y="77343"/>
                  </a:lnTo>
                  <a:lnTo>
                    <a:pt x="566153" y="77800"/>
                  </a:lnTo>
                  <a:lnTo>
                    <a:pt x="569658" y="77800"/>
                  </a:lnTo>
                  <a:lnTo>
                    <a:pt x="571677" y="76911"/>
                  </a:lnTo>
                  <a:lnTo>
                    <a:pt x="575335" y="72186"/>
                  </a:lnTo>
                  <a:close/>
                </a:path>
                <a:path w="1007744" h="353059">
                  <a:moveTo>
                    <a:pt x="582079" y="120777"/>
                  </a:moveTo>
                  <a:lnTo>
                    <a:pt x="545363" y="120777"/>
                  </a:lnTo>
                  <a:lnTo>
                    <a:pt x="545363" y="296900"/>
                  </a:lnTo>
                  <a:lnTo>
                    <a:pt x="582079" y="296900"/>
                  </a:lnTo>
                  <a:lnTo>
                    <a:pt x="582079" y="120777"/>
                  </a:lnTo>
                  <a:close/>
                </a:path>
                <a:path w="1007744" h="353059">
                  <a:moveTo>
                    <a:pt x="596087" y="91452"/>
                  </a:moveTo>
                  <a:lnTo>
                    <a:pt x="595947" y="87477"/>
                  </a:lnTo>
                  <a:lnTo>
                    <a:pt x="592721" y="83261"/>
                  </a:lnTo>
                  <a:lnTo>
                    <a:pt x="590359" y="82524"/>
                  </a:lnTo>
                  <a:lnTo>
                    <a:pt x="586422" y="83527"/>
                  </a:lnTo>
                  <a:lnTo>
                    <a:pt x="583349" y="86118"/>
                  </a:lnTo>
                  <a:lnTo>
                    <a:pt x="582625" y="87871"/>
                  </a:lnTo>
                  <a:lnTo>
                    <a:pt x="582625" y="89674"/>
                  </a:lnTo>
                  <a:lnTo>
                    <a:pt x="582968" y="91884"/>
                  </a:lnTo>
                  <a:lnTo>
                    <a:pt x="585914" y="95796"/>
                  </a:lnTo>
                  <a:lnTo>
                    <a:pt x="587679" y="96532"/>
                  </a:lnTo>
                  <a:lnTo>
                    <a:pt x="591261" y="96532"/>
                  </a:lnTo>
                  <a:lnTo>
                    <a:pt x="593026" y="95796"/>
                  </a:lnTo>
                  <a:lnTo>
                    <a:pt x="594296" y="94513"/>
                  </a:lnTo>
                  <a:lnTo>
                    <a:pt x="596087" y="91452"/>
                  </a:lnTo>
                  <a:close/>
                </a:path>
                <a:path w="1007744" h="353059">
                  <a:moveTo>
                    <a:pt x="645502" y="177939"/>
                  </a:moveTo>
                  <a:lnTo>
                    <a:pt x="608787" y="177939"/>
                  </a:lnTo>
                  <a:lnTo>
                    <a:pt x="608787" y="296913"/>
                  </a:lnTo>
                  <a:lnTo>
                    <a:pt x="645502" y="296913"/>
                  </a:lnTo>
                  <a:lnTo>
                    <a:pt x="645502" y="177939"/>
                  </a:lnTo>
                  <a:close/>
                </a:path>
                <a:path w="1007744" h="353059">
                  <a:moveTo>
                    <a:pt x="657796" y="107289"/>
                  </a:moveTo>
                  <a:lnTo>
                    <a:pt x="652881" y="102374"/>
                  </a:lnTo>
                  <a:lnTo>
                    <a:pt x="648893" y="102362"/>
                  </a:lnTo>
                  <a:lnTo>
                    <a:pt x="629297" y="121932"/>
                  </a:lnTo>
                  <a:lnTo>
                    <a:pt x="609714" y="102362"/>
                  </a:lnTo>
                  <a:lnTo>
                    <a:pt x="605726" y="102374"/>
                  </a:lnTo>
                  <a:lnTo>
                    <a:pt x="600811" y="107289"/>
                  </a:lnTo>
                  <a:lnTo>
                    <a:pt x="600811" y="111277"/>
                  </a:lnTo>
                  <a:lnTo>
                    <a:pt x="620382" y="130835"/>
                  </a:lnTo>
                  <a:lnTo>
                    <a:pt x="600811" y="150393"/>
                  </a:lnTo>
                  <a:lnTo>
                    <a:pt x="600811" y="154368"/>
                  </a:lnTo>
                  <a:lnTo>
                    <a:pt x="604507" y="158064"/>
                  </a:lnTo>
                  <a:lnTo>
                    <a:pt x="606107" y="158686"/>
                  </a:lnTo>
                  <a:lnTo>
                    <a:pt x="609333" y="158686"/>
                  </a:lnTo>
                  <a:lnTo>
                    <a:pt x="610933" y="158064"/>
                  </a:lnTo>
                  <a:lnTo>
                    <a:pt x="629297" y="139738"/>
                  </a:lnTo>
                  <a:lnTo>
                    <a:pt x="647661" y="158064"/>
                  </a:lnTo>
                  <a:lnTo>
                    <a:pt x="649274" y="158686"/>
                  </a:lnTo>
                  <a:lnTo>
                    <a:pt x="652500" y="158686"/>
                  </a:lnTo>
                  <a:lnTo>
                    <a:pt x="654113" y="158064"/>
                  </a:lnTo>
                  <a:lnTo>
                    <a:pt x="657796" y="154368"/>
                  </a:lnTo>
                  <a:lnTo>
                    <a:pt x="657796" y="150393"/>
                  </a:lnTo>
                  <a:lnTo>
                    <a:pt x="638200" y="130835"/>
                  </a:lnTo>
                  <a:lnTo>
                    <a:pt x="657796" y="111277"/>
                  </a:lnTo>
                  <a:lnTo>
                    <a:pt x="657796" y="107289"/>
                  </a:lnTo>
                  <a:close/>
                </a:path>
                <a:path w="1007744" h="353059">
                  <a:moveTo>
                    <a:pt x="782955" y="177939"/>
                  </a:moveTo>
                  <a:lnTo>
                    <a:pt x="746709" y="177939"/>
                  </a:lnTo>
                  <a:lnTo>
                    <a:pt x="746709" y="222834"/>
                  </a:lnTo>
                  <a:lnTo>
                    <a:pt x="746683" y="249428"/>
                  </a:lnTo>
                  <a:lnTo>
                    <a:pt x="744359" y="257086"/>
                  </a:lnTo>
                  <a:lnTo>
                    <a:pt x="734987" y="268782"/>
                  </a:lnTo>
                  <a:lnTo>
                    <a:pt x="728853" y="271703"/>
                  </a:lnTo>
                  <a:lnTo>
                    <a:pt x="713600" y="271703"/>
                  </a:lnTo>
                  <a:lnTo>
                    <a:pt x="707555" y="268808"/>
                  </a:lnTo>
                  <a:lnTo>
                    <a:pt x="698728" y="257276"/>
                  </a:lnTo>
                  <a:lnTo>
                    <a:pt x="696518" y="249428"/>
                  </a:lnTo>
                  <a:lnTo>
                    <a:pt x="696518" y="239522"/>
                  </a:lnTo>
                  <a:lnTo>
                    <a:pt x="714527" y="203149"/>
                  </a:lnTo>
                  <a:lnTo>
                    <a:pt x="729780" y="203149"/>
                  </a:lnTo>
                  <a:lnTo>
                    <a:pt x="735571" y="205803"/>
                  </a:lnTo>
                  <a:lnTo>
                    <a:pt x="744486" y="216420"/>
                  </a:lnTo>
                  <a:lnTo>
                    <a:pt x="746709" y="222834"/>
                  </a:lnTo>
                  <a:lnTo>
                    <a:pt x="746709" y="177939"/>
                  </a:lnTo>
                  <a:lnTo>
                    <a:pt x="746239" y="177939"/>
                  </a:lnTo>
                  <a:lnTo>
                    <a:pt x="746239" y="191770"/>
                  </a:lnTo>
                  <a:lnTo>
                    <a:pt x="745782" y="191770"/>
                  </a:lnTo>
                  <a:lnTo>
                    <a:pt x="739698" y="184454"/>
                  </a:lnTo>
                  <a:lnTo>
                    <a:pt x="732243" y="179222"/>
                  </a:lnTo>
                  <a:lnTo>
                    <a:pt x="723430" y="176085"/>
                  </a:lnTo>
                  <a:lnTo>
                    <a:pt x="713244" y="175044"/>
                  </a:lnTo>
                  <a:lnTo>
                    <a:pt x="701700" y="176149"/>
                  </a:lnTo>
                  <a:lnTo>
                    <a:pt x="667600" y="202476"/>
                  </a:lnTo>
                  <a:lnTo>
                    <a:pt x="659231" y="240792"/>
                  </a:lnTo>
                  <a:lnTo>
                    <a:pt x="660069" y="253580"/>
                  </a:lnTo>
                  <a:lnTo>
                    <a:pt x="679856" y="290791"/>
                  </a:lnTo>
                  <a:lnTo>
                    <a:pt x="708723" y="299808"/>
                  </a:lnTo>
                  <a:lnTo>
                    <a:pt x="720229" y="298564"/>
                  </a:lnTo>
                  <a:lnTo>
                    <a:pt x="730237" y="294817"/>
                  </a:lnTo>
                  <a:lnTo>
                    <a:pt x="738759" y="288569"/>
                  </a:lnTo>
                  <a:lnTo>
                    <a:pt x="745782" y="279831"/>
                  </a:lnTo>
                  <a:lnTo>
                    <a:pt x="746239" y="279831"/>
                  </a:lnTo>
                  <a:lnTo>
                    <a:pt x="730389" y="320192"/>
                  </a:lnTo>
                  <a:lnTo>
                    <a:pt x="707212" y="325716"/>
                  </a:lnTo>
                  <a:lnTo>
                    <a:pt x="697877" y="325043"/>
                  </a:lnTo>
                  <a:lnTo>
                    <a:pt x="688594" y="323049"/>
                  </a:lnTo>
                  <a:lnTo>
                    <a:pt x="679348" y="319709"/>
                  </a:lnTo>
                  <a:lnTo>
                    <a:pt x="670153" y="315036"/>
                  </a:lnTo>
                  <a:lnTo>
                    <a:pt x="670153" y="345935"/>
                  </a:lnTo>
                  <a:lnTo>
                    <a:pt x="677799" y="348932"/>
                  </a:lnTo>
                  <a:lnTo>
                    <a:pt x="686701" y="351078"/>
                  </a:lnTo>
                  <a:lnTo>
                    <a:pt x="696861" y="352361"/>
                  </a:lnTo>
                  <a:lnTo>
                    <a:pt x="708253" y="352793"/>
                  </a:lnTo>
                  <a:lnTo>
                    <a:pt x="725360" y="351650"/>
                  </a:lnTo>
                  <a:lnTo>
                    <a:pt x="763790" y="334606"/>
                  </a:lnTo>
                  <a:lnTo>
                    <a:pt x="781761" y="298932"/>
                  </a:lnTo>
                  <a:lnTo>
                    <a:pt x="782955" y="279831"/>
                  </a:lnTo>
                  <a:lnTo>
                    <a:pt x="782955" y="271703"/>
                  </a:lnTo>
                  <a:lnTo>
                    <a:pt x="782955" y="203149"/>
                  </a:lnTo>
                  <a:lnTo>
                    <a:pt x="782955" y="191770"/>
                  </a:lnTo>
                  <a:lnTo>
                    <a:pt x="782955" y="177939"/>
                  </a:lnTo>
                  <a:close/>
                </a:path>
                <a:path w="1007744" h="353059">
                  <a:moveTo>
                    <a:pt x="915936" y="223837"/>
                  </a:moveTo>
                  <a:lnTo>
                    <a:pt x="913409" y="202488"/>
                  </a:lnTo>
                  <a:lnTo>
                    <a:pt x="905827" y="187236"/>
                  </a:lnTo>
                  <a:lnTo>
                    <a:pt x="893191" y="178092"/>
                  </a:lnTo>
                  <a:lnTo>
                    <a:pt x="875512" y="175044"/>
                  </a:lnTo>
                  <a:lnTo>
                    <a:pt x="864539" y="176326"/>
                  </a:lnTo>
                  <a:lnTo>
                    <a:pt x="854786" y="180174"/>
                  </a:lnTo>
                  <a:lnTo>
                    <a:pt x="846239" y="186601"/>
                  </a:lnTo>
                  <a:lnTo>
                    <a:pt x="838911" y="195605"/>
                  </a:lnTo>
                  <a:lnTo>
                    <a:pt x="838441" y="195605"/>
                  </a:lnTo>
                  <a:lnTo>
                    <a:pt x="838441" y="120789"/>
                  </a:lnTo>
                  <a:lnTo>
                    <a:pt x="801738" y="120789"/>
                  </a:lnTo>
                  <a:lnTo>
                    <a:pt x="801738" y="296913"/>
                  </a:lnTo>
                  <a:lnTo>
                    <a:pt x="838441" y="296913"/>
                  </a:lnTo>
                  <a:lnTo>
                    <a:pt x="838441" y="221551"/>
                  </a:lnTo>
                  <a:lnTo>
                    <a:pt x="840460" y="215353"/>
                  </a:lnTo>
                  <a:lnTo>
                    <a:pt x="848512" y="205600"/>
                  </a:lnTo>
                  <a:lnTo>
                    <a:pt x="853782" y="203161"/>
                  </a:lnTo>
                  <a:lnTo>
                    <a:pt x="860285" y="203161"/>
                  </a:lnTo>
                  <a:lnTo>
                    <a:pt x="868616" y="204787"/>
                  </a:lnTo>
                  <a:lnTo>
                    <a:pt x="874572" y="209689"/>
                  </a:lnTo>
                  <a:lnTo>
                    <a:pt x="878141" y="217855"/>
                  </a:lnTo>
                  <a:lnTo>
                    <a:pt x="879335" y="229298"/>
                  </a:lnTo>
                  <a:lnTo>
                    <a:pt x="879335" y="296913"/>
                  </a:lnTo>
                  <a:lnTo>
                    <a:pt x="915936" y="296913"/>
                  </a:lnTo>
                  <a:lnTo>
                    <a:pt x="915936" y="223837"/>
                  </a:lnTo>
                  <a:close/>
                </a:path>
                <a:path w="1007744" h="353059">
                  <a:moveTo>
                    <a:pt x="1007376" y="177939"/>
                  </a:moveTo>
                  <a:lnTo>
                    <a:pt x="980655" y="177939"/>
                  </a:lnTo>
                  <a:lnTo>
                    <a:pt x="980655" y="141808"/>
                  </a:lnTo>
                  <a:lnTo>
                    <a:pt x="944054" y="152260"/>
                  </a:lnTo>
                  <a:lnTo>
                    <a:pt x="944054" y="177939"/>
                  </a:lnTo>
                  <a:lnTo>
                    <a:pt x="924775" y="177939"/>
                  </a:lnTo>
                  <a:lnTo>
                    <a:pt x="924775" y="205003"/>
                  </a:lnTo>
                  <a:lnTo>
                    <a:pt x="944054" y="205003"/>
                  </a:lnTo>
                  <a:lnTo>
                    <a:pt x="944054" y="259499"/>
                  </a:lnTo>
                  <a:lnTo>
                    <a:pt x="946480" y="277139"/>
                  </a:lnTo>
                  <a:lnTo>
                    <a:pt x="953757" y="289737"/>
                  </a:lnTo>
                  <a:lnTo>
                    <a:pt x="965885" y="297294"/>
                  </a:lnTo>
                  <a:lnTo>
                    <a:pt x="982865" y="299808"/>
                  </a:lnTo>
                  <a:lnTo>
                    <a:pt x="993787" y="299808"/>
                  </a:lnTo>
                  <a:lnTo>
                    <a:pt x="1001953" y="298373"/>
                  </a:lnTo>
                  <a:lnTo>
                    <a:pt x="1007376" y="295516"/>
                  </a:lnTo>
                  <a:lnTo>
                    <a:pt x="1007376" y="268325"/>
                  </a:lnTo>
                  <a:lnTo>
                    <a:pt x="1003274" y="270573"/>
                  </a:lnTo>
                  <a:lnTo>
                    <a:pt x="999286" y="271691"/>
                  </a:lnTo>
                  <a:lnTo>
                    <a:pt x="985570" y="271691"/>
                  </a:lnTo>
                  <a:lnTo>
                    <a:pt x="980655" y="265493"/>
                  </a:lnTo>
                  <a:lnTo>
                    <a:pt x="980655" y="205003"/>
                  </a:lnTo>
                  <a:lnTo>
                    <a:pt x="1007376" y="205003"/>
                  </a:lnTo>
                  <a:lnTo>
                    <a:pt x="1007376" y="1779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32210" y="6958536"/>
              <a:ext cx="264486" cy="21729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596198"/>
              </p:ext>
            </p:extLst>
          </p:nvPr>
        </p:nvGraphicFramePr>
        <p:xfrm>
          <a:off x="310601" y="333324"/>
          <a:ext cx="1664969" cy="11626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5428">
                <a:tc gridSpan="2">
                  <a:txBody>
                    <a:bodyPr/>
                    <a:lstStyle/>
                    <a:p>
                      <a:pPr marL="183515" marR="201295" indent="-52705">
                        <a:lnSpc>
                          <a:spcPct val="108300"/>
                        </a:lnSpc>
                        <a:spcBef>
                          <a:spcPts val="459"/>
                        </a:spcBef>
                      </a:pPr>
                      <a:r>
                        <a:rPr sz="1400" spc="-15" dirty="0">
                          <a:latin typeface="Sans source pro"/>
                          <a:cs typeface="Arial"/>
                        </a:rPr>
                        <a:t>“I</a:t>
                      </a:r>
                      <a:r>
                        <a:rPr sz="1400" spc="-130" dirty="0">
                          <a:latin typeface="Sans source pro"/>
                          <a:cs typeface="Arial"/>
                        </a:rPr>
                        <a:t> </a:t>
                      </a:r>
                      <a:r>
                        <a:rPr sz="1400" spc="-20" dirty="0">
                          <a:latin typeface="Sans source pro"/>
                          <a:cs typeface="Arial"/>
                        </a:rPr>
                        <a:t>don’t</a:t>
                      </a:r>
                      <a:r>
                        <a:rPr sz="1400" spc="-125" dirty="0">
                          <a:latin typeface="Sans source pro"/>
                          <a:cs typeface="Arial"/>
                        </a:rPr>
                        <a:t> </a:t>
                      </a:r>
                      <a:r>
                        <a:rPr sz="1400" spc="-45" dirty="0">
                          <a:latin typeface="Sans source pro"/>
                          <a:cs typeface="Arial"/>
                        </a:rPr>
                        <a:t>know</a:t>
                      </a:r>
                      <a:r>
                        <a:rPr sz="1400" spc="-125" dirty="0">
                          <a:latin typeface="Sans source pro"/>
                          <a:cs typeface="Arial"/>
                        </a:rPr>
                        <a:t> </a:t>
                      </a:r>
                      <a:r>
                        <a:rPr sz="1400" spc="-10" dirty="0">
                          <a:latin typeface="Sans source pro"/>
                          <a:cs typeface="Arial"/>
                        </a:rPr>
                        <a:t>if</a:t>
                      </a:r>
                      <a:r>
                        <a:rPr sz="1400" spc="-125" dirty="0">
                          <a:latin typeface="Sans source pro"/>
                          <a:cs typeface="Arial"/>
                        </a:rPr>
                        <a:t> </a:t>
                      </a:r>
                      <a:r>
                        <a:rPr sz="1400" spc="-65" dirty="0">
                          <a:latin typeface="Sans source pro"/>
                          <a:cs typeface="Arial"/>
                        </a:rPr>
                        <a:t>my  </a:t>
                      </a:r>
                      <a:r>
                        <a:rPr sz="1400" spc="-40" dirty="0">
                          <a:latin typeface="Sans source pro"/>
                          <a:cs typeface="Arial"/>
                        </a:rPr>
                        <a:t>daughter </a:t>
                      </a:r>
                      <a:r>
                        <a:rPr sz="1400" spc="-30" dirty="0">
                          <a:latin typeface="Sans source pro"/>
                          <a:cs typeface="Arial"/>
                        </a:rPr>
                        <a:t>would  </a:t>
                      </a:r>
                      <a:r>
                        <a:rPr sz="1400" spc="-85" dirty="0">
                          <a:latin typeface="Sans source pro"/>
                          <a:cs typeface="Arial"/>
                        </a:rPr>
                        <a:t>have</a:t>
                      </a:r>
                      <a:r>
                        <a:rPr sz="1400" spc="-125" dirty="0">
                          <a:latin typeface="Sans source pro"/>
                          <a:cs typeface="Arial"/>
                        </a:rPr>
                        <a:t> </a:t>
                      </a:r>
                      <a:r>
                        <a:rPr sz="1400" spc="-65" dirty="0">
                          <a:latin typeface="Sans source pro"/>
                          <a:cs typeface="Arial"/>
                        </a:rPr>
                        <a:t>survived.”</a:t>
                      </a:r>
                      <a:endParaRPr sz="1400" dirty="0">
                        <a:latin typeface="Sans source pro"/>
                        <a:cs typeface="Arial"/>
                      </a:endParaRPr>
                    </a:p>
                  </a:txBody>
                  <a:tcPr marL="0" marR="0" marT="58419" marB="0">
                    <a:lnL w="38100">
                      <a:solidFill>
                        <a:srgbClr val="E40521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Sans source pro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E40521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Sans source pro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149">
                <a:tc>
                  <a:txBody>
                    <a:bodyPr/>
                    <a:lstStyle/>
                    <a:p>
                      <a:pPr marL="128270">
                        <a:lnSpc>
                          <a:spcPts val="1540"/>
                        </a:lnSpc>
                      </a:pPr>
                      <a:r>
                        <a:rPr sz="1400" b="1" spc="-15" dirty="0">
                          <a:latin typeface="Source Sans Pro" panose="020B0503030403020204" pitchFamily="34" charset="0"/>
                          <a:ea typeface="Source Sans Pro" panose="020B0503030403020204" pitchFamily="34" charset="0"/>
                          <a:cs typeface="Trebuchet MS"/>
                        </a:rPr>
                        <a:t>—Katrina</a:t>
                      </a:r>
                      <a:endParaRPr sz="1400">
                        <a:latin typeface="Source Sans Pro" panose="020B0503030403020204" pitchFamily="34" charset="0"/>
                        <a:ea typeface="Source Sans Pro" panose="020B0503030403020204" pitchFamily="34" charset="0"/>
                        <a:cs typeface="Trebuchet MS"/>
                      </a:endParaRPr>
                    </a:p>
                  </a:txBody>
                  <a:tcPr marL="0" marR="0" marT="0" marB="0">
                    <a:lnL w="38100">
                      <a:solidFill>
                        <a:srgbClr val="E40521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Source Sans Pro" panose="020B0503030403020204" pitchFamily="34" charset="0"/>
                        <a:ea typeface="Source Sans Pro" panose="020B0503030403020204" pitchFamily="34" charset="0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/>
          <p:nvPr/>
        </p:nvSpPr>
        <p:spPr>
          <a:xfrm>
            <a:off x="3229445" y="-20637"/>
            <a:ext cx="7434326" cy="75599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39295" y="4254690"/>
            <a:ext cx="2148205" cy="2640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6205">
              <a:lnSpc>
                <a:spcPct val="108300"/>
              </a:lnSpc>
              <a:spcBef>
                <a:spcPts val="100"/>
              </a:spcBef>
            </a:pP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It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critical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stall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labour for 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long 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possible, </a:t>
            </a:r>
            <a:r>
              <a:rPr sz="1100" spc="-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so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Katrina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 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urgently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flown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by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Wellington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Hospital’s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specialist 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neonatal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unit.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Here,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they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managed 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delay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Katrina’s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labour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another  </a:t>
            </a:r>
            <a:r>
              <a:rPr sz="1100" spc="-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week,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before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tiny,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fragile </a:t>
            </a:r>
            <a:r>
              <a:rPr sz="1100" spc="-7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Abby 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born.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565"/>
              </a:spcBef>
            </a:pPr>
            <a:r>
              <a:rPr sz="1100" spc="-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After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four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weeks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Katrina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able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take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baby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Abby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home,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only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have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go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Wellington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when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Abby’s 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temperature</a:t>
            </a:r>
            <a:r>
              <a:rPr sz="1100" spc="-10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spiked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10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her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heart</a:t>
            </a:r>
            <a:r>
              <a:rPr sz="1100" spc="-10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rate 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went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up. </a:t>
            </a:r>
            <a:r>
              <a:rPr sz="1100" spc="-1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week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later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relieved 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mum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bub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finally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made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it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home.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977733" y="4254690"/>
            <a:ext cx="2126615" cy="209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2384">
              <a:lnSpc>
                <a:spcPct val="108300"/>
              </a:lnSpc>
              <a:spcBef>
                <a:spcPts val="100"/>
              </a:spcBef>
            </a:pP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Their </a:t>
            </a:r>
            <a:r>
              <a:rPr sz="1100" spc="-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second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child,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Hunter,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who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 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born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cerebral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palsy,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has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recently 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been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helped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by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Flight’s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team 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well. 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 </a:t>
            </a:r>
            <a:r>
              <a:rPr sz="1100" spc="-8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flown </a:t>
            </a:r>
            <a:r>
              <a:rPr sz="1100" spc="-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Wellington  Hospital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hip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surgery,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returning 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home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full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hip</a:t>
            </a:r>
            <a:r>
              <a:rPr sz="1100" spc="-9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cast.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565"/>
              </a:spcBef>
            </a:pP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Katrina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thankful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the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support  </a:t>
            </a:r>
            <a:r>
              <a:rPr sz="1100" spc="-5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7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receives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donors, </a:t>
            </a:r>
            <a:r>
              <a:rPr sz="11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 </a:t>
            </a:r>
            <a:r>
              <a:rPr sz="1100" spc="-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without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service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many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people</a:t>
            </a:r>
            <a:r>
              <a:rPr sz="1100" spc="-1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children </a:t>
            </a:r>
            <a:r>
              <a:rPr sz="1100" spc="-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would </a:t>
            </a:r>
            <a:r>
              <a:rPr sz="11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</a:t>
            </a:r>
            <a:r>
              <a:rPr sz="1100" spc="-5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living </a:t>
            </a:r>
            <a:r>
              <a:rPr sz="11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 </a:t>
            </a:r>
            <a:r>
              <a:rPr sz="11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they </a:t>
            </a:r>
            <a:r>
              <a:rPr sz="1100" spc="-6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</a:t>
            </a:r>
            <a:r>
              <a:rPr sz="1100" spc="-1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today.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669279" y="12"/>
            <a:ext cx="4619625" cy="1688464"/>
            <a:chOff x="5669279" y="12"/>
            <a:chExt cx="4619625" cy="1688464"/>
          </a:xfrm>
        </p:grpSpPr>
        <p:sp>
          <p:nvSpPr>
            <p:cNvPr id="16" name="object 16"/>
            <p:cNvSpPr/>
            <p:nvPr/>
          </p:nvSpPr>
          <p:spPr>
            <a:xfrm>
              <a:off x="5669279" y="729005"/>
              <a:ext cx="2403475" cy="281305"/>
            </a:xfrm>
            <a:custGeom>
              <a:avLst/>
              <a:gdLst/>
              <a:ahLst/>
              <a:cxnLst/>
              <a:rect l="l" t="t" r="r" b="b"/>
              <a:pathLst>
                <a:path w="2403475" h="281305">
                  <a:moveTo>
                    <a:pt x="2403373" y="0"/>
                  </a:moveTo>
                  <a:lnTo>
                    <a:pt x="103454" y="0"/>
                  </a:lnTo>
                  <a:lnTo>
                    <a:pt x="0" y="280974"/>
                  </a:lnTo>
                  <a:lnTo>
                    <a:pt x="2302433" y="280974"/>
                  </a:lnTo>
                  <a:lnTo>
                    <a:pt x="24033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889726" y="790956"/>
              <a:ext cx="1574888" cy="14839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529258" y="790460"/>
              <a:ext cx="31115" cy="146685"/>
            </a:xfrm>
            <a:custGeom>
              <a:avLst/>
              <a:gdLst/>
              <a:ahLst/>
              <a:cxnLst/>
              <a:rect l="l" t="t" r="r" b="b"/>
              <a:pathLst>
                <a:path w="31115" h="146684">
                  <a:moveTo>
                    <a:pt x="30530" y="0"/>
                  </a:moveTo>
                  <a:lnTo>
                    <a:pt x="0" y="0"/>
                  </a:lnTo>
                  <a:lnTo>
                    <a:pt x="0" y="146469"/>
                  </a:lnTo>
                  <a:lnTo>
                    <a:pt x="30530" y="146469"/>
                  </a:lnTo>
                  <a:lnTo>
                    <a:pt x="30530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579410" y="790956"/>
              <a:ext cx="328447" cy="14839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767218" y="1301025"/>
              <a:ext cx="1680210" cy="387350"/>
            </a:xfrm>
            <a:custGeom>
              <a:avLst/>
              <a:gdLst/>
              <a:ahLst/>
              <a:cxnLst/>
              <a:rect l="l" t="t" r="r" b="b"/>
              <a:pathLst>
                <a:path w="1680209" h="387350">
                  <a:moveTo>
                    <a:pt x="165430" y="242570"/>
                  </a:moveTo>
                  <a:lnTo>
                    <a:pt x="62572" y="242570"/>
                  </a:lnTo>
                  <a:lnTo>
                    <a:pt x="62572" y="0"/>
                  </a:lnTo>
                  <a:lnTo>
                    <a:pt x="0" y="0"/>
                  </a:lnTo>
                  <a:lnTo>
                    <a:pt x="0" y="242570"/>
                  </a:lnTo>
                  <a:lnTo>
                    <a:pt x="0" y="293370"/>
                  </a:lnTo>
                  <a:lnTo>
                    <a:pt x="165430" y="293370"/>
                  </a:lnTo>
                  <a:lnTo>
                    <a:pt x="165430" y="242570"/>
                  </a:lnTo>
                  <a:close/>
                </a:path>
                <a:path w="1680209" h="387350">
                  <a:moveTo>
                    <a:pt x="246113" y="95300"/>
                  </a:moveTo>
                  <a:lnTo>
                    <a:pt x="184899" y="95300"/>
                  </a:lnTo>
                  <a:lnTo>
                    <a:pt x="184899" y="293662"/>
                  </a:lnTo>
                  <a:lnTo>
                    <a:pt x="246113" y="293662"/>
                  </a:lnTo>
                  <a:lnTo>
                    <a:pt x="246113" y="95300"/>
                  </a:lnTo>
                  <a:close/>
                </a:path>
                <a:path w="1680209" h="387350">
                  <a:moveTo>
                    <a:pt x="886269" y="495"/>
                  </a:moveTo>
                  <a:lnTo>
                    <a:pt x="716902" y="495"/>
                  </a:lnTo>
                  <a:lnTo>
                    <a:pt x="716902" y="51295"/>
                  </a:lnTo>
                  <a:lnTo>
                    <a:pt x="716902" y="123685"/>
                  </a:lnTo>
                  <a:lnTo>
                    <a:pt x="716902" y="174485"/>
                  </a:lnTo>
                  <a:lnTo>
                    <a:pt x="716902" y="293865"/>
                  </a:lnTo>
                  <a:lnTo>
                    <a:pt x="779589" y="293865"/>
                  </a:lnTo>
                  <a:lnTo>
                    <a:pt x="779589" y="174485"/>
                  </a:lnTo>
                  <a:lnTo>
                    <a:pt x="879360" y="174485"/>
                  </a:lnTo>
                  <a:lnTo>
                    <a:pt x="879360" y="123685"/>
                  </a:lnTo>
                  <a:lnTo>
                    <a:pt x="779589" y="123685"/>
                  </a:lnTo>
                  <a:lnTo>
                    <a:pt x="779589" y="51295"/>
                  </a:lnTo>
                  <a:lnTo>
                    <a:pt x="886269" y="51295"/>
                  </a:lnTo>
                  <a:lnTo>
                    <a:pt x="886269" y="495"/>
                  </a:lnTo>
                  <a:close/>
                </a:path>
                <a:path w="1680209" h="387350">
                  <a:moveTo>
                    <a:pt x="970521" y="0"/>
                  </a:moveTo>
                  <a:lnTo>
                    <a:pt x="909294" y="0"/>
                  </a:lnTo>
                  <a:lnTo>
                    <a:pt x="909294" y="293662"/>
                  </a:lnTo>
                  <a:lnTo>
                    <a:pt x="970521" y="293662"/>
                  </a:lnTo>
                  <a:lnTo>
                    <a:pt x="970521" y="0"/>
                  </a:lnTo>
                  <a:close/>
                </a:path>
                <a:path w="1680209" h="387350">
                  <a:moveTo>
                    <a:pt x="1076274" y="95300"/>
                  </a:moveTo>
                  <a:lnTo>
                    <a:pt x="1015047" y="95300"/>
                  </a:lnTo>
                  <a:lnTo>
                    <a:pt x="1015047" y="293662"/>
                  </a:lnTo>
                  <a:lnTo>
                    <a:pt x="1076274" y="293662"/>
                  </a:lnTo>
                  <a:lnTo>
                    <a:pt x="1076274" y="95300"/>
                  </a:lnTo>
                  <a:close/>
                </a:path>
                <a:path w="1680209" h="387350">
                  <a:moveTo>
                    <a:pt x="1305458" y="95300"/>
                  </a:moveTo>
                  <a:lnTo>
                    <a:pt x="1245019" y="95300"/>
                  </a:lnTo>
                  <a:lnTo>
                    <a:pt x="1245019" y="182664"/>
                  </a:lnTo>
                  <a:lnTo>
                    <a:pt x="1244904" y="200101"/>
                  </a:lnTo>
                  <a:lnTo>
                    <a:pt x="1233297" y="236994"/>
                  </a:lnTo>
                  <a:lnTo>
                    <a:pt x="1202601" y="251625"/>
                  </a:lnTo>
                  <a:lnTo>
                    <a:pt x="1193482" y="250710"/>
                  </a:lnTo>
                  <a:lnTo>
                    <a:pt x="1164094" y="220179"/>
                  </a:lnTo>
                  <a:lnTo>
                    <a:pt x="1161338" y="197967"/>
                  </a:lnTo>
                  <a:lnTo>
                    <a:pt x="1162062" y="184353"/>
                  </a:lnTo>
                  <a:lnTo>
                    <a:pt x="1179309" y="146278"/>
                  </a:lnTo>
                  <a:lnTo>
                    <a:pt x="1204925" y="137337"/>
                  </a:lnTo>
                  <a:lnTo>
                    <a:pt x="1213408" y="138176"/>
                  </a:lnTo>
                  <a:lnTo>
                    <a:pt x="1242225" y="165265"/>
                  </a:lnTo>
                  <a:lnTo>
                    <a:pt x="1245019" y="182664"/>
                  </a:lnTo>
                  <a:lnTo>
                    <a:pt x="1245019" y="95300"/>
                  </a:lnTo>
                  <a:lnTo>
                    <a:pt x="1244244" y="95300"/>
                  </a:lnTo>
                  <a:lnTo>
                    <a:pt x="1244244" y="118351"/>
                  </a:lnTo>
                  <a:lnTo>
                    <a:pt x="1243469" y="118351"/>
                  </a:lnTo>
                  <a:lnTo>
                    <a:pt x="1233322" y="106159"/>
                  </a:lnTo>
                  <a:lnTo>
                    <a:pt x="1220901" y="97434"/>
                  </a:lnTo>
                  <a:lnTo>
                    <a:pt x="1206195" y="92214"/>
                  </a:lnTo>
                  <a:lnTo>
                    <a:pt x="1189228" y="90462"/>
                  </a:lnTo>
                  <a:lnTo>
                    <a:pt x="1169962" y="92316"/>
                  </a:lnTo>
                  <a:lnTo>
                    <a:pt x="1123950" y="120091"/>
                  </a:lnTo>
                  <a:lnTo>
                    <a:pt x="1105344" y="154914"/>
                  </a:lnTo>
                  <a:lnTo>
                    <a:pt x="1099159" y="200101"/>
                  </a:lnTo>
                  <a:lnTo>
                    <a:pt x="1100543" y="221437"/>
                  </a:lnTo>
                  <a:lnTo>
                    <a:pt x="1121435" y="271767"/>
                  </a:lnTo>
                  <a:lnTo>
                    <a:pt x="1163662" y="296837"/>
                  </a:lnTo>
                  <a:lnTo>
                    <a:pt x="1181671" y="298500"/>
                  </a:lnTo>
                  <a:lnTo>
                    <a:pt x="1200861" y="296418"/>
                  </a:lnTo>
                  <a:lnTo>
                    <a:pt x="1217561" y="290169"/>
                  </a:lnTo>
                  <a:lnTo>
                    <a:pt x="1231760" y="279755"/>
                  </a:lnTo>
                  <a:lnTo>
                    <a:pt x="1243469" y="265176"/>
                  </a:lnTo>
                  <a:lnTo>
                    <a:pt x="1244244" y="265176"/>
                  </a:lnTo>
                  <a:lnTo>
                    <a:pt x="1244244" y="280873"/>
                  </a:lnTo>
                  <a:lnTo>
                    <a:pt x="1243177" y="294182"/>
                  </a:lnTo>
                  <a:lnTo>
                    <a:pt x="1217803" y="332498"/>
                  </a:lnTo>
                  <a:lnTo>
                    <a:pt x="1179156" y="341693"/>
                  </a:lnTo>
                  <a:lnTo>
                    <a:pt x="1163599" y="340588"/>
                  </a:lnTo>
                  <a:lnTo>
                    <a:pt x="1148105" y="337248"/>
                  </a:lnTo>
                  <a:lnTo>
                    <a:pt x="1132700" y="331673"/>
                  </a:lnTo>
                  <a:lnTo>
                    <a:pt x="1117371" y="323875"/>
                  </a:lnTo>
                  <a:lnTo>
                    <a:pt x="1117371" y="375399"/>
                  </a:lnTo>
                  <a:lnTo>
                    <a:pt x="1130122" y="380403"/>
                  </a:lnTo>
                  <a:lnTo>
                    <a:pt x="1144968" y="383971"/>
                  </a:lnTo>
                  <a:lnTo>
                    <a:pt x="1161897" y="386118"/>
                  </a:lnTo>
                  <a:lnTo>
                    <a:pt x="1180909" y="386829"/>
                  </a:lnTo>
                  <a:lnTo>
                    <a:pt x="1209421" y="384937"/>
                  </a:lnTo>
                  <a:lnTo>
                    <a:pt x="1234363" y="379260"/>
                  </a:lnTo>
                  <a:lnTo>
                    <a:pt x="1255712" y="369785"/>
                  </a:lnTo>
                  <a:lnTo>
                    <a:pt x="1273492" y="356514"/>
                  </a:lnTo>
                  <a:lnTo>
                    <a:pt x="1285887" y="341693"/>
                  </a:lnTo>
                  <a:lnTo>
                    <a:pt x="1287475" y="339813"/>
                  </a:lnTo>
                  <a:lnTo>
                    <a:pt x="1297457" y="319989"/>
                  </a:lnTo>
                  <a:lnTo>
                    <a:pt x="1303451" y="297053"/>
                  </a:lnTo>
                  <a:lnTo>
                    <a:pt x="1305394" y="271767"/>
                  </a:lnTo>
                  <a:lnTo>
                    <a:pt x="1305458" y="265176"/>
                  </a:lnTo>
                  <a:lnTo>
                    <a:pt x="1305458" y="251625"/>
                  </a:lnTo>
                  <a:lnTo>
                    <a:pt x="1305458" y="137337"/>
                  </a:lnTo>
                  <a:lnTo>
                    <a:pt x="1305458" y="118351"/>
                  </a:lnTo>
                  <a:lnTo>
                    <a:pt x="1305458" y="95300"/>
                  </a:lnTo>
                  <a:close/>
                </a:path>
                <a:path w="1680209" h="387350">
                  <a:moveTo>
                    <a:pt x="1527175" y="171818"/>
                  </a:moveTo>
                  <a:lnTo>
                    <a:pt x="1522958" y="136232"/>
                  </a:lnTo>
                  <a:lnTo>
                    <a:pt x="1510322" y="110807"/>
                  </a:lnTo>
                  <a:lnTo>
                    <a:pt x="1489252" y="95554"/>
                  </a:lnTo>
                  <a:lnTo>
                    <a:pt x="1459763" y="90462"/>
                  </a:lnTo>
                  <a:lnTo>
                    <a:pt x="1441488" y="92608"/>
                  </a:lnTo>
                  <a:lnTo>
                    <a:pt x="1425232" y="99034"/>
                  </a:lnTo>
                  <a:lnTo>
                    <a:pt x="1410982" y="109753"/>
                  </a:lnTo>
                  <a:lnTo>
                    <a:pt x="1398752" y="124752"/>
                  </a:lnTo>
                  <a:lnTo>
                    <a:pt x="1397965" y="124752"/>
                  </a:lnTo>
                  <a:lnTo>
                    <a:pt x="1397965" y="0"/>
                  </a:lnTo>
                  <a:lnTo>
                    <a:pt x="1336751" y="0"/>
                  </a:lnTo>
                  <a:lnTo>
                    <a:pt x="1336751" y="293662"/>
                  </a:lnTo>
                  <a:lnTo>
                    <a:pt x="1397965" y="293662"/>
                  </a:lnTo>
                  <a:lnTo>
                    <a:pt x="1397965" y="180543"/>
                  </a:lnTo>
                  <a:lnTo>
                    <a:pt x="1398587" y="171564"/>
                  </a:lnTo>
                  <a:lnTo>
                    <a:pt x="1426629" y="138112"/>
                  </a:lnTo>
                  <a:lnTo>
                    <a:pt x="1434388" y="137337"/>
                  </a:lnTo>
                  <a:lnTo>
                    <a:pt x="1448282" y="140068"/>
                  </a:lnTo>
                  <a:lnTo>
                    <a:pt x="1458214" y="148234"/>
                  </a:lnTo>
                  <a:lnTo>
                    <a:pt x="1464157" y="161861"/>
                  </a:lnTo>
                  <a:lnTo>
                    <a:pt x="1466151" y="180924"/>
                  </a:lnTo>
                  <a:lnTo>
                    <a:pt x="1466151" y="293662"/>
                  </a:lnTo>
                  <a:lnTo>
                    <a:pt x="1527175" y="293662"/>
                  </a:lnTo>
                  <a:lnTo>
                    <a:pt x="1527175" y="171818"/>
                  </a:lnTo>
                  <a:close/>
                </a:path>
                <a:path w="1680209" h="387350">
                  <a:moveTo>
                    <a:pt x="1679638" y="95300"/>
                  </a:moveTo>
                  <a:lnTo>
                    <a:pt x="1635086" y="95300"/>
                  </a:lnTo>
                  <a:lnTo>
                    <a:pt x="1635086" y="35064"/>
                  </a:lnTo>
                  <a:lnTo>
                    <a:pt x="1574063" y="52501"/>
                  </a:lnTo>
                  <a:lnTo>
                    <a:pt x="1574063" y="95300"/>
                  </a:lnTo>
                  <a:lnTo>
                    <a:pt x="1541907" y="95300"/>
                  </a:lnTo>
                  <a:lnTo>
                    <a:pt x="1541907" y="140436"/>
                  </a:lnTo>
                  <a:lnTo>
                    <a:pt x="1574063" y="140436"/>
                  </a:lnTo>
                  <a:lnTo>
                    <a:pt x="1574063" y="231292"/>
                  </a:lnTo>
                  <a:lnTo>
                    <a:pt x="1578102" y="260705"/>
                  </a:lnTo>
                  <a:lnTo>
                    <a:pt x="1590230" y="281698"/>
                  </a:lnTo>
                  <a:lnTo>
                    <a:pt x="1610448" y="294309"/>
                  </a:lnTo>
                  <a:lnTo>
                    <a:pt x="1638769" y="298500"/>
                  </a:lnTo>
                  <a:lnTo>
                    <a:pt x="1651558" y="298056"/>
                  </a:lnTo>
                  <a:lnTo>
                    <a:pt x="1662633" y="296710"/>
                  </a:lnTo>
                  <a:lnTo>
                    <a:pt x="1671993" y="294474"/>
                  </a:lnTo>
                  <a:lnTo>
                    <a:pt x="1679638" y="291338"/>
                  </a:lnTo>
                  <a:lnTo>
                    <a:pt x="1679638" y="246011"/>
                  </a:lnTo>
                  <a:lnTo>
                    <a:pt x="1672793" y="249758"/>
                  </a:lnTo>
                  <a:lnTo>
                    <a:pt x="1666151" y="251625"/>
                  </a:lnTo>
                  <a:lnTo>
                    <a:pt x="1659686" y="251625"/>
                  </a:lnTo>
                  <a:lnTo>
                    <a:pt x="1648917" y="249694"/>
                  </a:lnTo>
                  <a:lnTo>
                    <a:pt x="1641233" y="243890"/>
                  </a:lnTo>
                  <a:lnTo>
                    <a:pt x="1636623" y="234200"/>
                  </a:lnTo>
                  <a:lnTo>
                    <a:pt x="1635086" y="220637"/>
                  </a:lnTo>
                  <a:lnTo>
                    <a:pt x="1635086" y="140436"/>
                  </a:lnTo>
                  <a:lnTo>
                    <a:pt x="1679638" y="140436"/>
                  </a:lnTo>
                  <a:lnTo>
                    <a:pt x="1679638" y="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738654" y="1237233"/>
              <a:ext cx="125336" cy="1269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077415" y="1099642"/>
              <a:ext cx="649605" cy="130175"/>
            </a:xfrm>
            <a:custGeom>
              <a:avLst/>
              <a:gdLst/>
              <a:ahLst/>
              <a:cxnLst/>
              <a:rect l="l" t="t" r="r" b="b"/>
              <a:pathLst>
                <a:path w="649604" h="130175">
                  <a:moveTo>
                    <a:pt x="330923" y="0"/>
                  </a:moveTo>
                  <a:lnTo>
                    <a:pt x="318325" y="0"/>
                  </a:lnTo>
                  <a:lnTo>
                    <a:pt x="313220" y="5092"/>
                  </a:lnTo>
                  <a:lnTo>
                    <a:pt x="313220" y="17703"/>
                  </a:lnTo>
                  <a:lnTo>
                    <a:pt x="318300" y="22809"/>
                  </a:lnTo>
                  <a:lnTo>
                    <a:pt x="330898" y="22809"/>
                  </a:lnTo>
                  <a:lnTo>
                    <a:pt x="336003" y="17703"/>
                  </a:lnTo>
                  <a:lnTo>
                    <a:pt x="336003" y="5092"/>
                  </a:lnTo>
                  <a:lnTo>
                    <a:pt x="330923" y="0"/>
                  </a:lnTo>
                  <a:close/>
                </a:path>
                <a:path w="649604" h="130175">
                  <a:moveTo>
                    <a:pt x="281939" y="1676"/>
                  </a:moveTo>
                  <a:lnTo>
                    <a:pt x="269392" y="2844"/>
                  </a:lnTo>
                  <a:lnTo>
                    <a:pt x="264794" y="8407"/>
                  </a:lnTo>
                  <a:lnTo>
                    <a:pt x="265937" y="20586"/>
                  </a:lnTo>
                  <a:lnTo>
                    <a:pt x="270903" y="25031"/>
                  </a:lnTo>
                  <a:lnTo>
                    <a:pt x="277063" y="25031"/>
                  </a:lnTo>
                  <a:lnTo>
                    <a:pt x="284073" y="24383"/>
                  </a:lnTo>
                  <a:lnTo>
                    <a:pt x="288658" y="18821"/>
                  </a:lnTo>
                  <a:lnTo>
                    <a:pt x="287489" y="6299"/>
                  </a:lnTo>
                  <a:lnTo>
                    <a:pt x="281939" y="1676"/>
                  </a:lnTo>
                  <a:close/>
                </a:path>
                <a:path w="649604" h="130175">
                  <a:moveTo>
                    <a:pt x="367296" y="1676"/>
                  </a:moveTo>
                  <a:lnTo>
                    <a:pt x="361734" y="6299"/>
                  </a:lnTo>
                  <a:lnTo>
                    <a:pt x="360527" y="18846"/>
                  </a:lnTo>
                  <a:lnTo>
                    <a:pt x="365150" y="24409"/>
                  </a:lnTo>
                  <a:lnTo>
                    <a:pt x="371424" y="25006"/>
                  </a:lnTo>
                  <a:lnTo>
                    <a:pt x="372516" y="25057"/>
                  </a:lnTo>
                  <a:lnTo>
                    <a:pt x="378332" y="25057"/>
                  </a:lnTo>
                  <a:lnTo>
                    <a:pt x="383285" y="20612"/>
                  </a:lnTo>
                  <a:lnTo>
                    <a:pt x="383857" y="14706"/>
                  </a:lnTo>
                  <a:lnTo>
                    <a:pt x="384428" y="8432"/>
                  </a:lnTo>
                  <a:lnTo>
                    <a:pt x="379844" y="2870"/>
                  </a:lnTo>
                  <a:lnTo>
                    <a:pt x="367296" y="1676"/>
                  </a:lnTo>
                  <a:close/>
                </a:path>
                <a:path w="649604" h="130175">
                  <a:moveTo>
                    <a:pt x="233337" y="7924"/>
                  </a:moveTo>
                  <a:lnTo>
                    <a:pt x="227152" y="9093"/>
                  </a:lnTo>
                  <a:lnTo>
                    <a:pt x="220967" y="10286"/>
                  </a:lnTo>
                  <a:lnTo>
                    <a:pt x="216877" y="16255"/>
                  </a:lnTo>
                  <a:lnTo>
                    <a:pt x="218046" y="22440"/>
                  </a:lnTo>
                  <a:lnTo>
                    <a:pt x="219113" y="27914"/>
                  </a:lnTo>
                  <a:lnTo>
                    <a:pt x="223900" y="31737"/>
                  </a:lnTo>
                  <a:lnTo>
                    <a:pt x="229971" y="31737"/>
                  </a:lnTo>
                  <a:lnTo>
                    <a:pt x="231393" y="31534"/>
                  </a:lnTo>
                  <a:lnTo>
                    <a:pt x="237578" y="30340"/>
                  </a:lnTo>
                  <a:lnTo>
                    <a:pt x="241642" y="24383"/>
                  </a:lnTo>
                  <a:lnTo>
                    <a:pt x="239293" y="12001"/>
                  </a:lnTo>
                  <a:lnTo>
                    <a:pt x="233337" y="7924"/>
                  </a:lnTo>
                  <a:close/>
                </a:path>
                <a:path w="649604" h="130175">
                  <a:moveTo>
                    <a:pt x="415861" y="7975"/>
                  </a:moveTo>
                  <a:lnTo>
                    <a:pt x="409892" y="12026"/>
                  </a:lnTo>
                  <a:lnTo>
                    <a:pt x="407530" y="24409"/>
                  </a:lnTo>
                  <a:lnTo>
                    <a:pt x="411606" y="30391"/>
                  </a:lnTo>
                  <a:lnTo>
                    <a:pt x="417804" y="31559"/>
                  </a:lnTo>
                  <a:lnTo>
                    <a:pt x="418515" y="31711"/>
                  </a:lnTo>
                  <a:lnTo>
                    <a:pt x="419226" y="31762"/>
                  </a:lnTo>
                  <a:lnTo>
                    <a:pt x="425322" y="31762"/>
                  </a:lnTo>
                  <a:lnTo>
                    <a:pt x="430085" y="27939"/>
                  </a:lnTo>
                  <a:lnTo>
                    <a:pt x="432320" y="16306"/>
                  </a:lnTo>
                  <a:lnTo>
                    <a:pt x="428269" y="10312"/>
                  </a:lnTo>
                  <a:lnTo>
                    <a:pt x="415861" y="7975"/>
                  </a:lnTo>
                  <a:close/>
                </a:path>
                <a:path w="649604" h="130175">
                  <a:moveTo>
                    <a:pt x="185508" y="18757"/>
                  </a:moveTo>
                  <a:lnTo>
                    <a:pt x="173418" y="22275"/>
                  </a:lnTo>
                  <a:lnTo>
                    <a:pt x="169938" y="28600"/>
                  </a:lnTo>
                  <a:lnTo>
                    <a:pt x="171678" y="34670"/>
                  </a:lnTo>
                  <a:lnTo>
                    <a:pt x="173139" y="39662"/>
                  </a:lnTo>
                  <a:lnTo>
                    <a:pt x="177698" y="42887"/>
                  </a:lnTo>
                  <a:lnTo>
                    <a:pt x="183718" y="42887"/>
                  </a:lnTo>
                  <a:lnTo>
                    <a:pt x="184772" y="42748"/>
                  </a:lnTo>
                  <a:lnTo>
                    <a:pt x="191871" y="40690"/>
                  </a:lnTo>
                  <a:lnTo>
                    <a:pt x="195351" y="34353"/>
                  </a:lnTo>
                  <a:lnTo>
                    <a:pt x="191846" y="22237"/>
                  </a:lnTo>
                  <a:lnTo>
                    <a:pt x="185508" y="18757"/>
                  </a:lnTo>
                  <a:close/>
                </a:path>
                <a:path w="649604" h="130175">
                  <a:moveTo>
                    <a:pt x="463651" y="18821"/>
                  </a:moveTo>
                  <a:lnTo>
                    <a:pt x="457326" y="22301"/>
                  </a:lnTo>
                  <a:lnTo>
                    <a:pt x="453821" y="34391"/>
                  </a:lnTo>
                  <a:lnTo>
                    <a:pt x="457288" y="40716"/>
                  </a:lnTo>
                  <a:lnTo>
                    <a:pt x="464400" y="42798"/>
                  </a:lnTo>
                  <a:lnTo>
                    <a:pt x="465480" y="42951"/>
                  </a:lnTo>
                  <a:lnTo>
                    <a:pt x="471474" y="42951"/>
                  </a:lnTo>
                  <a:lnTo>
                    <a:pt x="476034" y="39687"/>
                  </a:lnTo>
                  <a:lnTo>
                    <a:pt x="479234" y="28651"/>
                  </a:lnTo>
                  <a:lnTo>
                    <a:pt x="475754" y="22326"/>
                  </a:lnTo>
                  <a:lnTo>
                    <a:pt x="463651" y="18821"/>
                  </a:lnTo>
                  <a:close/>
                </a:path>
                <a:path w="649604" h="130175">
                  <a:moveTo>
                    <a:pt x="138937" y="34099"/>
                  </a:moveTo>
                  <a:lnTo>
                    <a:pt x="127253" y="38747"/>
                  </a:lnTo>
                  <a:lnTo>
                    <a:pt x="124371" y="45364"/>
                  </a:lnTo>
                  <a:lnTo>
                    <a:pt x="128473" y="55714"/>
                  </a:lnTo>
                  <a:lnTo>
                    <a:pt x="132778" y="58432"/>
                  </a:lnTo>
                  <a:lnTo>
                    <a:pt x="138709" y="58432"/>
                  </a:lnTo>
                  <a:lnTo>
                    <a:pt x="140131" y="58178"/>
                  </a:lnTo>
                  <a:lnTo>
                    <a:pt x="147358" y="55295"/>
                  </a:lnTo>
                  <a:lnTo>
                    <a:pt x="150228" y="48679"/>
                  </a:lnTo>
                  <a:lnTo>
                    <a:pt x="145580" y="36956"/>
                  </a:lnTo>
                  <a:lnTo>
                    <a:pt x="138937" y="34099"/>
                  </a:lnTo>
                  <a:close/>
                </a:path>
                <a:path w="649604" h="130175">
                  <a:moveTo>
                    <a:pt x="510197" y="34162"/>
                  </a:moveTo>
                  <a:lnTo>
                    <a:pt x="503580" y="37007"/>
                  </a:lnTo>
                  <a:lnTo>
                    <a:pt x="498906" y="48729"/>
                  </a:lnTo>
                  <a:lnTo>
                    <a:pt x="501789" y="55346"/>
                  </a:lnTo>
                  <a:lnTo>
                    <a:pt x="509003" y="58229"/>
                  </a:lnTo>
                  <a:lnTo>
                    <a:pt x="510425" y="58483"/>
                  </a:lnTo>
                  <a:lnTo>
                    <a:pt x="516394" y="58483"/>
                  </a:lnTo>
                  <a:lnTo>
                    <a:pt x="520661" y="55778"/>
                  </a:lnTo>
                  <a:lnTo>
                    <a:pt x="522465" y="51295"/>
                  </a:lnTo>
                  <a:lnTo>
                    <a:pt x="524763" y="45427"/>
                  </a:lnTo>
                  <a:lnTo>
                    <a:pt x="521919" y="38811"/>
                  </a:lnTo>
                  <a:lnTo>
                    <a:pt x="510197" y="34162"/>
                  </a:lnTo>
                  <a:close/>
                </a:path>
                <a:path w="649604" h="130175">
                  <a:moveTo>
                    <a:pt x="94056" y="53784"/>
                  </a:moveTo>
                  <a:lnTo>
                    <a:pt x="88430" y="56629"/>
                  </a:lnTo>
                  <a:lnTo>
                    <a:pt x="82842" y="59512"/>
                  </a:lnTo>
                  <a:lnTo>
                    <a:pt x="80619" y="66382"/>
                  </a:lnTo>
                  <a:lnTo>
                    <a:pt x="83464" y="72008"/>
                  </a:lnTo>
                  <a:lnTo>
                    <a:pt x="85496" y="75945"/>
                  </a:lnTo>
                  <a:lnTo>
                    <a:pt x="89509" y="78193"/>
                  </a:lnTo>
                  <a:lnTo>
                    <a:pt x="95389" y="78193"/>
                  </a:lnTo>
                  <a:lnTo>
                    <a:pt x="97154" y="77787"/>
                  </a:lnTo>
                  <a:lnTo>
                    <a:pt x="98844" y="76961"/>
                  </a:lnTo>
                  <a:lnTo>
                    <a:pt x="104432" y="74091"/>
                  </a:lnTo>
                  <a:lnTo>
                    <a:pt x="106654" y="67208"/>
                  </a:lnTo>
                  <a:lnTo>
                    <a:pt x="103809" y="61594"/>
                  </a:lnTo>
                  <a:lnTo>
                    <a:pt x="100926" y="55981"/>
                  </a:lnTo>
                  <a:lnTo>
                    <a:pt x="94056" y="53784"/>
                  </a:lnTo>
                  <a:close/>
                </a:path>
                <a:path w="649604" h="130175">
                  <a:moveTo>
                    <a:pt x="555091" y="53835"/>
                  </a:moveTo>
                  <a:lnTo>
                    <a:pt x="548220" y="56057"/>
                  </a:lnTo>
                  <a:lnTo>
                    <a:pt x="542480" y="67271"/>
                  </a:lnTo>
                  <a:lnTo>
                    <a:pt x="544677" y="74142"/>
                  </a:lnTo>
                  <a:lnTo>
                    <a:pt x="551954" y="77876"/>
                  </a:lnTo>
                  <a:lnTo>
                    <a:pt x="553745" y="78282"/>
                  </a:lnTo>
                  <a:lnTo>
                    <a:pt x="559625" y="78282"/>
                  </a:lnTo>
                  <a:lnTo>
                    <a:pt x="563638" y="75996"/>
                  </a:lnTo>
                  <a:lnTo>
                    <a:pt x="568515" y="66446"/>
                  </a:lnTo>
                  <a:lnTo>
                    <a:pt x="566292" y="59575"/>
                  </a:lnTo>
                  <a:lnTo>
                    <a:pt x="555091" y="53835"/>
                  </a:lnTo>
                  <a:close/>
                </a:path>
                <a:path w="649604" h="130175">
                  <a:moveTo>
                    <a:pt x="51219" y="77622"/>
                  </a:moveTo>
                  <a:lnTo>
                    <a:pt x="40601" y="84378"/>
                  </a:lnTo>
                  <a:lnTo>
                    <a:pt x="39039" y="91427"/>
                  </a:lnTo>
                  <a:lnTo>
                    <a:pt x="44602" y="100152"/>
                  </a:lnTo>
                  <a:lnTo>
                    <a:pt x="48272" y="102031"/>
                  </a:lnTo>
                  <a:lnTo>
                    <a:pt x="54152" y="102031"/>
                  </a:lnTo>
                  <a:lnTo>
                    <a:pt x="56260" y="101434"/>
                  </a:lnTo>
                  <a:lnTo>
                    <a:pt x="58178" y="100241"/>
                  </a:lnTo>
                  <a:lnTo>
                    <a:pt x="63474" y="96850"/>
                  </a:lnTo>
                  <a:lnTo>
                    <a:pt x="65049" y="89801"/>
                  </a:lnTo>
                  <a:lnTo>
                    <a:pt x="61586" y="84378"/>
                  </a:lnTo>
                  <a:lnTo>
                    <a:pt x="58292" y="79159"/>
                  </a:lnTo>
                  <a:lnTo>
                    <a:pt x="51219" y="77622"/>
                  </a:lnTo>
                  <a:close/>
                </a:path>
                <a:path w="649604" h="130175">
                  <a:moveTo>
                    <a:pt x="597890" y="77673"/>
                  </a:moveTo>
                  <a:lnTo>
                    <a:pt x="590842" y="79247"/>
                  </a:lnTo>
                  <a:lnTo>
                    <a:pt x="587463" y="84556"/>
                  </a:lnTo>
                  <a:lnTo>
                    <a:pt x="584060" y="89852"/>
                  </a:lnTo>
                  <a:lnTo>
                    <a:pt x="585635" y="96900"/>
                  </a:lnTo>
                  <a:lnTo>
                    <a:pt x="590930" y="100291"/>
                  </a:lnTo>
                  <a:lnTo>
                    <a:pt x="592848" y="101523"/>
                  </a:lnTo>
                  <a:lnTo>
                    <a:pt x="594982" y="102095"/>
                  </a:lnTo>
                  <a:lnTo>
                    <a:pt x="600824" y="102095"/>
                  </a:lnTo>
                  <a:lnTo>
                    <a:pt x="604507" y="100241"/>
                  </a:lnTo>
                  <a:lnTo>
                    <a:pt x="610095" y="91516"/>
                  </a:lnTo>
                  <a:lnTo>
                    <a:pt x="608533" y="84442"/>
                  </a:lnTo>
                  <a:lnTo>
                    <a:pt x="603199" y="81076"/>
                  </a:lnTo>
                  <a:lnTo>
                    <a:pt x="597890" y="77673"/>
                  </a:lnTo>
                  <a:close/>
                </a:path>
                <a:path w="649604" h="130175">
                  <a:moveTo>
                    <a:pt x="10833" y="105371"/>
                  </a:moveTo>
                  <a:lnTo>
                    <a:pt x="914" y="113106"/>
                  </a:lnTo>
                  <a:lnTo>
                    <a:pt x="0" y="120281"/>
                  </a:lnTo>
                  <a:lnTo>
                    <a:pt x="6134" y="128130"/>
                  </a:lnTo>
                  <a:lnTo>
                    <a:pt x="9461" y="129641"/>
                  </a:lnTo>
                  <a:lnTo>
                    <a:pt x="15341" y="129641"/>
                  </a:lnTo>
                  <a:lnTo>
                    <a:pt x="17792" y="128841"/>
                  </a:lnTo>
                  <a:lnTo>
                    <a:pt x="19875" y="127241"/>
                  </a:lnTo>
                  <a:lnTo>
                    <a:pt x="24841" y="123367"/>
                  </a:lnTo>
                  <a:lnTo>
                    <a:pt x="25755" y="116204"/>
                  </a:lnTo>
                  <a:lnTo>
                    <a:pt x="17995" y="106260"/>
                  </a:lnTo>
                  <a:lnTo>
                    <a:pt x="10833" y="105371"/>
                  </a:lnTo>
                  <a:close/>
                </a:path>
                <a:path w="649604" h="130175">
                  <a:moveTo>
                    <a:pt x="643701" y="127304"/>
                  </a:moveTo>
                  <a:lnTo>
                    <a:pt x="629234" y="127304"/>
                  </a:lnTo>
                  <a:lnTo>
                    <a:pt x="631316" y="128930"/>
                  </a:lnTo>
                  <a:lnTo>
                    <a:pt x="633768" y="129730"/>
                  </a:lnTo>
                  <a:lnTo>
                    <a:pt x="639622" y="129730"/>
                  </a:lnTo>
                  <a:lnTo>
                    <a:pt x="642988" y="128219"/>
                  </a:lnTo>
                  <a:lnTo>
                    <a:pt x="643701" y="127304"/>
                  </a:lnTo>
                  <a:close/>
                </a:path>
                <a:path w="649604" h="130175">
                  <a:moveTo>
                    <a:pt x="638276" y="105460"/>
                  </a:moveTo>
                  <a:lnTo>
                    <a:pt x="631113" y="106337"/>
                  </a:lnTo>
                  <a:lnTo>
                    <a:pt x="623366" y="116293"/>
                  </a:lnTo>
                  <a:lnTo>
                    <a:pt x="624281" y="123456"/>
                  </a:lnTo>
                  <a:lnTo>
                    <a:pt x="629234" y="127330"/>
                  </a:lnTo>
                  <a:lnTo>
                    <a:pt x="643701" y="127304"/>
                  </a:lnTo>
                  <a:lnTo>
                    <a:pt x="649109" y="120370"/>
                  </a:lnTo>
                  <a:lnTo>
                    <a:pt x="648233" y="113182"/>
                  </a:lnTo>
                  <a:lnTo>
                    <a:pt x="638276" y="1054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934312" y="1237233"/>
              <a:ext cx="130886" cy="12698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039874" y="1296377"/>
              <a:ext cx="146685" cy="298450"/>
            </a:xfrm>
            <a:custGeom>
              <a:avLst/>
              <a:gdLst/>
              <a:ahLst/>
              <a:cxnLst/>
              <a:rect l="l" t="t" r="r" b="b"/>
              <a:pathLst>
                <a:path w="146684" h="298450">
                  <a:moveTo>
                    <a:pt x="115455" y="0"/>
                  </a:moveTo>
                  <a:lnTo>
                    <a:pt x="67431" y="11658"/>
                  </a:lnTo>
                  <a:lnTo>
                    <a:pt x="38835" y="44746"/>
                  </a:lnTo>
                  <a:lnTo>
                    <a:pt x="33312" y="75349"/>
                  </a:lnTo>
                  <a:lnTo>
                    <a:pt x="33312" y="99949"/>
                  </a:lnTo>
                  <a:lnTo>
                    <a:pt x="0" y="99949"/>
                  </a:lnTo>
                  <a:lnTo>
                    <a:pt x="0" y="145084"/>
                  </a:lnTo>
                  <a:lnTo>
                    <a:pt x="33312" y="145084"/>
                  </a:lnTo>
                  <a:lnTo>
                    <a:pt x="33312" y="298310"/>
                  </a:lnTo>
                  <a:lnTo>
                    <a:pt x="94335" y="298310"/>
                  </a:lnTo>
                  <a:lnTo>
                    <a:pt x="94335" y="145084"/>
                  </a:lnTo>
                  <a:lnTo>
                    <a:pt x="139661" y="145084"/>
                  </a:lnTo>
                  <a:lnTo>
                    <a:pt x="139661" y="99949"/>
                  </a:lnTo>
                  <a:lnTo>
                    <a:pt x="94335" y="99949"/>
                  </a:lnTo>
                  <a:lnTo>
                    <a:pt x="94335" y="78841"/>
                  </a:lnTo>
                  <a:lnTo>
                    <a:pt x="96176" y="64856"/>
                  </a:lnTo>
                  <a:lnTo>
                    <a:pt x="101696" y="54867"/>
                  </a:lnTo>
                  <a:lnTo>
                    <a:pt x="110896" y="48873"/>
                  </a:lnTo>
                  <a:lnTo>
                    <a:pt x="123774" y="46875"/>
                  </a:lnTo>
                  <a:lnTo>
                    <a:pt x="131013" y="46875"/>
                  </a:lnTo>
                  <a:lnTo>
                    <a:pt x="138569" y="48425"/>
                  </a:lnTo>
                  <a:lnTo>
                    <a:pt x="146443" y="51523"/>
                  </a:lnTo>
                  <a:lnTo>
                    <a:pt x="146443" y="3873"/>
                  </a:lnTo>
                  <a:lnTo>
                    <a:pt x="139856" y="2180"/>
                  </a:lnTo>
                  <a:lnTo>
                    <a:pt x="132497" y="969"/>
                  </a:lnTo>
                  <a:lnTo>
                    <a:pt x="124364" y="242"/>
                  </a:lnTo>
                  <a:lnTo>
                    <a:pt x="1154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185264" y="1391488"/>
              <a:ext cx="190030" cy="20803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387196" y="12"/>
              <a:ext cx="2901213" cy="1174127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 rot="120000">
            <a:off x="7108370" y="2264842"/>
            <a:ext cx="2748244" cy="641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4895"/>
              </a:lnSpc>
            </a:pPr>
            <a:r>
              <a:rPr sz="5050" spc="-835" dirty="0">
                <a:solidFill>
                  <a:srgbClr val="FFFFFF"/>
                </a:solidFill>
                <a:latin typeface="Arial"/>
                <a:cs typeface="Arial"/>
              </a:rPr>
              <a:t>Home</a:t>
            </a:r>
            <a:r>
              <a:rPr sz="505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5050" spc="-585" dirty="0">
                <a:solidFill>
                  <a:srgbClr val="FFFFFF"/>
                </a:solidFill>
                <a:latin typeface="Arial"/>
                <a:cs typeface="Arial"/>
              </a:rPr>
              <a:t>safely</a:t>
            </a:r>
            <a:endParaRPr sz="5050" dirty="0">
              <a:latin typeface="Arial"/>
              <a:cs typeface="Arial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2</a:t>
            </a:fld>
            <a:endParaRPr spc="-30" dirty="0"/>
          </a:p>
        </p:txBody>
      </p: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xfrm>
            <a:off x="5601499" y="2067941"/>
            <a:ext cx="1406525" cy="4711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900" b="0" spc="-190" dirty="0">
                <a:solidFill>
                  <a:srgbClr val="FFFFFF"/>
                </a:solidFill>
                <a:latin typeface="Sans source pro"/>
              </a:rPr>
              <a:t>Abby</a:t>
            </a:r>
            <a:r>
              <a:rPr sz="2900" b="0" spc="-340" dirty="0">
                <a:solidFill>
                  <a:srgbClr val="FFFFFF"/>
                </a:solidFill>
                <a:latin typeface="Sans source pro"/>
              </a:rPr>
              <a:t> </a:t>
            </a:r>
            <a:r>
              <a:rPr sz="2900" b="0" spc="-125" dirty="0">
                <a:solidFill>
                  <a:srgbClr val="FFFFFF"/>
                </a:solidFill>
                <a:latin typeface="Sans source pro"/>
              </a:rPr>
              <a:t>and</a:t>
            </a:r>
            <a:endParaRPr sz="2900" dirty="0">
              <a:latin typeface="Sans source pro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639295" y="2410841"/>
            <a:ext cx="3455670" cy="157734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42265">
              <a:lnSpc>
                <a:spcPct val="100000"/>
              </a:lnSpc>
              <a:spcBef>
                <a:spcPts val="120"/>
              </a:spcBef>
            </a:pPr>
            <a:r>
              <a:rPr sz="2900" spc="-1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Hunter</a:t>
            </a:r>
            <a:endParaRPr sz="29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sz="17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Katrina,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who</a:t>
            </a:r>
            <a:r>
              <a:rPr sz="1700" spc="-1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lives</a:t>
            </a:r>
            <a:r>
              <a:rPr sz="1700" spc="-1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700" spc="-1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6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Nelson,</a:t>
            </a:r>
            <a:r>
              <a:rPr sz="1700" spc="-1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8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was</a:t>
            </a:r>
            <a:endParaRPr sz="17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</a:pPr>
            <a:r>
              <a:rPr sz="1700" spc="-10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29</a:t>
            </a:r>
            <a:r>
              <a:rPr sz="1700" spc="-14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7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weeks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1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pregnant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2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35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her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first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child  </a:t>
            </a:r>
            <a:r>
              <a:rPr sz="1700" spc="-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when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9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she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went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2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into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premature</a:t>
            </a:r>
            <a:r>
              <a:rPr sz="1700" spc="-14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700" spc="-30" dirty="0">
                <a:solidFill>
                  <a:srgbClr val="FFFF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labour.</a:t>
            </a:r>
            <a:endParaRPr sz="17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group of men in flight gear&#10;&#10;Description automatically generated">
            <a:extLst>
              <a:ext uri="{FF2B5EF4-FFF2-40B4-BE49-F238E27FC236}">
                <a16:creationId xmlns:a16="http://schemas.microsoft.com/office/drawing/2014/main" id="{566A1429-65CA-DAAA-4ACE-212EA97BE0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36" r="11152" b="18286"/>
          <a:stretch/>
        </p:blipFill>
        <p:spPr>
          <a:xfrm>
            <a:off x="1479860" y="3549062"/>
            <a:ext cx="9213540" cy="4058567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-20320" y="47625"/>
            <a:ext cx="10253534" cy="7603274"/>
            <a:chOff x="-21640" y="0"/>
            <a:chExt cx="10253534" cy="7603274"/>
          </a:xfrm>
        </p:grpSpPr>
        <p:sp>
          <p:nvSpPr>
            <p:cNvPr id="3" name="object 3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12"/>
              <a:ext cx="4361726" cy="755999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-21640" y="0"/>
              <a:ext cx="4300426" cy="760327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4649990" y="1328026"/>
            <a:ext cx="5181600" cy="0"/>
          </a:xfrm>
          <a:custGeom>
            <a:avLst/>
            <a:gdLst/>
            <a:ahLst/>
            <a:cxnLst/>
            <a:rect l="l" t="t" r="r" b="b"/>
            <a:pathLst>
              <a:path w="5181600">
                <a:moveTo>
                  <a:pt x="5181003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637303" y="781926"/>
            <a:ext cx="20275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26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 </a:t>
            </a:r>
            <a:r>
              <a:rPr sz="3000" b="1" spc="-12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have</a:t>
            </a:r>
            <a:r>
              <a:rPr sz="3000" b="1" spc="-400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3000" b="1" spc="-50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endParaRPr sz="3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3</a:t>
            </a:fld>
            <a:endParaRPr spc="-30" dirty="0"/>
          </a:p>
        </p:txBody>
      </p:sp>
      <p:sp>
        <p:nvSpPr>
          <p:cNvPr id="9" name="object 9"/>
          <p:cNvSpPr txBox="1"/>
          <p:nvPr/>
        </p:nvSpPr>
        <p:spPr>
          <a:xfrm>
            <a:off x="4637303" y="1378483"/>
            <a:ext cx="4411345" cy="48768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lang="en-US" sz="14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 </a:t>
            </a:r>
            <a:r>
              <a:rPr lang="en-US" sz="14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heroic </a:t>
            </a:r>
            <a:r>
              <a:rPr lang="en-US" sz="14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rescue </a:t>
            </a:r>
            <a:r>
              <a:rPr lang="en-US" sz="14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missions </a:t>
            </a:r>
            <a:r>
              <a:rPr lang="en-US" sz="14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</a:t>
            </a:r>
            <a:r>
              <a:rPr lang="en-US" sz="1400" spc="-2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remote</a:t>
            </a:r>
            <a:endParaRPr lang="en-US"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lang="en-US" sz="14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bush-clad</a:t>
            </a:r>
            <a:r>
              <a:rPr lang="en-US" sz="1400" spc="-10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hills</a:t>
            </a:r>
            <a:r>
              <a:rPr lang="en-US" sz="14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lang="en-US" sz="1400" spc="-10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hospital</a:t>
            </a:r>
            <a:r>
              <a:rPr lang="en-US" sz="14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transfers</a:t>
            </a:r>
            <a:r>
              <a:rPr lang="en-US" sz="14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lang="en-US" sz="1400" spc="-10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lang="en-US" sz="14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life-saving</a:t>
            </a:r>
            <a:r>
              <a:rPr lang="en-US" sz="14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4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operation.</a:t>
            </a:r>
            <a:endParaRPr lang="en-US"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37303" y="1977148"/>
            <a:ext cx="2508250" cy="12836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Every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day,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makes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difference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 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will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touch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many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lives.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made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possible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by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generous sponsors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donors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who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fund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continue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amazing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work.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Their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connection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brand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essential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-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want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there  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much 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</a:t>
            </a:r>
            <a:r>
              <a:rPr sz="1100" spc="-1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possible.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335748" y="1977148"/>
            <a:ext cx="2452370" cy="1115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Which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 where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you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come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in.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Thank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you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helping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promote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Flight. 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Please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brand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love 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–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follow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guidelines.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If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you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have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any 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questions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please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give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call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email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– 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 are keen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1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help.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829704" y="413143"/>
            <a:ext cx="1706245" cy="8915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650" b="0" spc="-919" dirty="0">
                <a:latin typeface="Arial"/>
                <a:cs typeface="Arial"/>
              </a:rPr>
              <a:t>best</a:t>
            </a:r>
            <a:r>
              <a:rPr sz="5650" b="0" spc="-350" dirty="0">
                <a:latin typeface="Arial"/>
                <a:cs typeface="Arial"/>
              </a:rPr>
              <a:t> </a:t>
            </a:r>
            <a:r>
              <a:rPr sz="5650" b="0" spc="-880" dirty="0">
                <a:latin typeface="Arial"/>
                <a:cs typeface="Arial"/>
              </a:rPr>
              <a:t>job</a:t>
            </a:r>
            <a:endParaRPr sz="5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70494" y="12"/>
            <a:ext cx="9121775" cy="7560309"/>
            <a:chOff x="1570494" y="12"/>
            <a:chExt cx="9121775" cy="7560309"/>
          </a:xfrm>
        </p:grpSpPr>
        <p:sp>
          <p:nvSpPr>
            <p:cNvPr id="3" name="object 3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838272" y="12"/>
              <a:ext cx="7853730" cy="7559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19300" y="428447"/>
            <a:ext cx="254571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32380" algn="l"/>
              </a:tabLst>
            </a:pPr>
            <a:r>
              <a:rPr u="sng" spc="-155" dirty="0">
                <a:uFill>
                  <a:solidFill>
                    <a:srgbClr val="E3E3E3"/>
                  </a:solidFill>
                </a:uFill>
              </a:rPr>
              <a:t>Contents	</a:t>
            </a:r>
          </a:p>
        </p:txBody>
      </p:sp>
      <p:sp>
        <p:nvSpPr>
          <p:cNvPr id="6" name="object 6"/>
          <p:cNvSpPr/>
          <p:nvPr/>
        </p:nvSpPr>
        <p:spPr>
          <a:xfrm>
            <a:off x="970141" y="122693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41242" y="15300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77459" y="1800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1691" y="2610561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31785" y="2913697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27570" y="4027195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00392" y="46334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08950" y="493661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220308" y="523975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405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object 15"/>
          <p:cNvGrpSpPr/>
          <p:nvPr/>
        </p:nvGrpSpPr>
        <p:grpSpPr>
          <a:xfrm>
            <a:off x="1560614" y="1220584"/>
            <a:ext cx="1282065" cy="4328795"/>
            <a:chOff x="1560614" y="1220584"/>
            <a:chExt cx="1282065" cy="4328795"/>
          </a:xfrm>
        </p:grpSpPr>
        <p:sp>
          <p:nvSpPr>
            <p:cNvPr id="16" name="object 16"/>
            <p:cNvSpPr/>
            <p:nvPr/>
          </p:nvSpPr>
          <p:spPr>
            <a:xfrm>
              <a:off x="2825281" y="1226934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825287" y="153007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842479" y="1800199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815528" y="2070315"/>
              <a:ext cx="1027430" cy="0"/>
            </a:xfrm>
            <a:custGeom>
              <a:avLst/>
              <a:gdLst/>
              <a:ahLst/>
              <a:cxnLst/>
              <a:rect l="l" t="t" r="r" b="b"/>
              <a:pathLst>
                <a:path w="1027430">
                  <a:moveTo>
                    <a:pt x="0" y="0"/>
                  </a:moveTo>
                  <a:lnTo>
                    <a:pt x="0" y="0"/>
                  </a:lnTo>
                </a:path>
                <a:path w="1027430">
                  <a:moveTo>
                    <a:pt x="1026947" y="0"/>
                  </a:moveTo>
                  <a:lnTo>
                    <a:pt x="1026947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562392" y="2340432"/>
              <a:ext cx="1280160" cy="0"/>
            </a:xfrm>
            <a:custGeom>
              <a:avLst/>
              <a:gdLst/>
              <a:ahLst/>
              <a:cxnLst/>
              <a:rect l="l" t="t" r="r" b="b"/>
              <a:pathLst>
                <a:path w="1280160">
                  <a:moveTo>
                    <a:pt x="0" y="0"/>
                  </a:moveTo>
                  <a:lnTo>
                    <a:pt x="0" y="0"/>
                  </a:lnTo>
                </a:path>
                <a:path w="1280160">
                  <a:moveTo>
                    <a:pt x="1280083" y="0"/>
                  </a:moveTo>
                  <a:lnTo>
                    <a:pt x="1280083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842475" y="2610561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740469" y="2913697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611007" y="3183813"/>
              <a:ext cx="1158875" cy="0"/>
            </a:xfrm>
            <a:custGeom>
              <a:avLst/>
              <a:gdLst/>
              <a:ahLst/>
              <a:cxnLst/>
              <a:rect l="l" t="t" r="r" b="b"/>
              <a:pathLst>
                <a:path w="1158875">
                  <a:moveTo>
                    <a:pt x="0" y="0"/>
                  </a:moveTo>
                  <a:lnTo>
                    <a:pt x="0" y="0"/>
                  </a:lnTo>
                </a:path>
                <a:path w="1158875">
                  <a:moveTo>
                    <a:pt x="1158786" y="0"/>
                  </a:moveTo>
                  <a:lnTo>
                    <a:pt x="1158786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709458" y="3453930"/>
              <a:ext cx="1060450" cy="0"/>
            </a:xfrm>
            <a:custGeom>
              <a:avLst/>
              <a:gdLst/>
              <a:ahLst/>
              <a:cxnLst/>
              <a:rect l="l" t="t" r="r" b="b"/>
              <a:pathLst>
                <a:path w="1060450">
                  <a:moveTo>
                    <a:pt x="0" y="0"/>
                  </a:moveTo>
                  <a:lnTo>
                    <a:pt x="0" y="0"/>
                  </a:lnTo>
                </a:path>
                <a:path w="1060450">
                  <a:moveTo>
                    <a:pt x="1060323" y="0"/>
                  </a:moveTo>
                  <a:lnTo>
                    <a:pt x="1060323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574431" y="3724059"/>
              <a:ext cx="1195705" cy="0"/>
            </a:xfrm>
            <a:custGeom>
              <a:avLst/>
              <a:gdLst/>
              <a:ahLst/>
              <a:cxnLst/>
              <a:rect l="l" t="t" r="r" b="b"/>
              <a:pathLst>
                <a:path w="1195705">
                  <a:moveTo>
                    <a:pt x="0" y="0"/>
                  </a:moveTo>
                  <a:lnTo>
                    <a:pt x="0" y="0"/>
                  </a:lnTo>
                </a:path>
                <a:path w="1195705">
                  <a:moveTo>
                    <a:pt x="1195349" y="0"/>
                  </a:moveTo>
                  <a:lnTo>
                    <a:pt x="1195349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740470" y="4027195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560614" y="4330331"/>
              <a:ext cx="1180465" cy="0"/>
            </a:xfrm>
            <a:custGeom>
              <a:avLst/>
              <a:gdLst/>
              <a:ahLst/>
              <a:cxnLst/>
              <a:rect l="l" t="t" r="r" b="b"/>
              <a:pathLst>
                <a:path w="1180464">
                  <a:moveTo>
                    <a:pt x="0" y="0"/>
                  </a:moveTo>
                  <a:lnTo>
                    <a:pt x="0" y="0"/>
                  </a:lnTo>
                </a:path>
                <a:path w="1180464">
                  <a:moveTo>
                    <a:pt x="1179855" y="0"/>
                  </a:moveTo>
                  <a:lnTo>
                    <a:pt x="1179855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740470" y="463348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740469" y="4936617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740473" y="5239753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713522" y="5542889"/>
              <a:ext cx="1027430" cy="0"/>
            </a:xfrm>
            <a:custGeom>
              <a:avLst/>
              <a:gdLst/>
              <a:ahLst/>
              <a:cxnLst/>
              <a:rect l="l" t="t" r="r" b="b"/>
              <a:pathLst>
                <a:path w="1027430">
                  <a:moveTo>
                    <a:pt x="0" y="0"/>
                  </a:moveTo>
                  <a:lnTo>
                    <a:pt x="0" y="0"/>
                  </a:lnTo>
                </a:path>
                <a:path w="1027430">
                  <a:moveTo>
                    <a:pt x="1026960" y="0"/>
                  </a:moveTo>
                  <a:lnTo>
                    <a:pt x="1026960" y="0"/>
                  </a:lnTo>
                </a:path>
              </a:pathLst>
            </a:custGeom>
            <a:ln w="1270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419300" y="952995"/>
            <a:ext cx="2545715" cy="4645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2100"/>
              </a:lnSpc>
              <a:spcBef>
                <a:spcPts val="100"/>
              </a:spcBef>
              <a:tabLst>
                <a:tab pos="2386330" algn="l"/>
              </a:tabLst>
            </a:pPr>
            <a:r>
              <a:rPr sz="1400" spc="-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Kia</a:t>
            </a:r>
            <a:r>
              <a:rPr sz="1400" spc="-1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4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</a:t>
            </a:r>
            <a:r>
              <a:rPr sz="1400" spc="-5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4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u="dash" spc="-39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 </a:t>
            </a:r>
            <a:r>
              <a:rPr sz="14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14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</a:t>
            </a:r>
            <a:r>
              <a:rPr sz="1400" spc="-3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ogo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0650" marR="5080" algn="just">
              <a:lnSpc>
                <a:spcPts val="2130"/>
              </a:lnSpc>
              <a:spcBef>
                <a:spcPts val="140"/>
              </a:spcBef>
              <a:tabLst>
                <a:tab pos="2403475" algn="l"/>
              </a:tabLst>
            </a:pPr>
            <a:r>
              <a:rPr sz="1200" spc="-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sz="1200" spc="-1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1200" spc="-4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acing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7 </a:t>
            </a:r>
            <a:r>
              <a:rPr sz="12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Bac</a:t>
            </a:r>
            <a:r>
              <a:rPr sz="1200" spc="-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</a:t>
            </a:r>
            <a:r>
              <a:rPr sz="1200" spc="-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</a:t>
            </a:r>
            <a:r>
              <a:rPr sz="1200" spc="-3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round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200" spc="-3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olours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7 </a:t>
            </a:r>
            <a:r>
              <a:rPr sz="12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1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</a:t>
            </a:r>
            <a:r>
              <a:rPr sz="1200" spc="-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ogo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4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guidelines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200" u="dash" spc="-33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 </a:t>
            </a:r>
            <a:r>
              <a:rPr sz="12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16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</a:t>
            </a:r>
            <a:r>
              <a:rPr sz="1200" spc="-13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sz="1200" spc="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200" spc="-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1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</a:t>
            </a:r>
            <a:r>
              <a:rPr sz="1200" spc="-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ogo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200" u="dash" spc="-33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</a:t>
            </a:r>
            <a:endParaRPr sz="12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0650" marR="5080" indent="-108585" algn="just">
              <a:lnSpc>
                <a:spcPts val="2130"/>
              </a:lnSpc>
              <a:spcBef>
                <a:spcPts val="250"/>
              </a:spcBef>
              <a:tabLst>
                <a:tab pos="2301875" algn="l"/>
                <a:tab pos="2331085" algn="l"/>
              </a:tabLst>
            </a:pPr>
            <a:r>
              <a:rPr sz="1400" spc="-1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400" spc="-4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ypog</a:t>
            </a:r>
            <a:r>
              <a:rPr sz="1400" spc="-5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aphy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 </a:t>
            </a:r>
            <a:r>
              <a:rPr sz="14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5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Prima</a:t>
            </a:r>
            <a:r>
              <a:rPr sz="1200" spc="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200" spc="-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4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type</a:t>
            </a:r>
            <a:r>
              <a:rPr sz="12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2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	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 </a:t>
            </a:r>
            <a:r>
              <a:rPr sz="12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4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Alt</a:t>
            </a:r>
            <a:r>
              <a:rPr sz="1200" spc="-5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ern</a:t>
            </a:r>
            <a:r>
              <a:rPr sz="1200" spc="-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200" spc="2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2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16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200" spc="-6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ypef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2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	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 </a:t>
            </a:r>
            <a:r>
              <a:rPr sz="12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200" spc="-6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Display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4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type</a:t>
            </a:r>
            <a:r>
              <a:rPr sz="12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2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2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2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spc="-95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	</a:t>
            </a:r>
            <a:r>
              <a:rPr sz="1200" spc="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2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11</a:t>
            </a:r>
            <a:endParaRPr sz="12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 algn="just">
              <a:lnSpc>
                <a:spcPts val="2390"/>
              </a:lnSpc>
              <a:spcBef>
                <a:spcPts val="40"/>
              </a:spcBef>
              <a:tabLst>
                <a:tab pos="2301240" algn="l"/>
              </a:tabLst>
            </a:pPr>
            <a:r>
              <a:rPr sz="1400" spc="-7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Colours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u="dash" spc="-39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12 </a:t>
            </a:r>
            <a:r>
              <a:rPr sz="14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</a:t>
            </a:r>
            <a:r>
              <a:rPr sz="1400" spc="-5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400" spc="-3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our</a:t>
            </a:r>
            <a:r>
              <a:rPr sz="1400" spc="-1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</a:t>
            </a:r>
            <a:r>
              <a:rPr sz="14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evi</a:t>
            </a:r>
            <a:r>
              <a:rPr sz="14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400" spc="-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u="dash" spc="-39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13 </a:t>
            </a:r>
            <a:r>
              <a:rPr sz="14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400" spc="-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400" spc="-7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400" spc="-1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</a:t>
            </a:r>
            <a:r>
              <a:rPr sz="14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evi</a:t>
            </a:r>
            <a:r>
              <a:rPr sz="14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1400" spc="-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4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14 </a:t>
            </a:r>
            <a:r>
              <a:rPr sz="14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8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</a:t>
            </a:r>
            <a:r>
              <a:rPr sz="1400" spc="-9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</a:t>
            </a:r>
            <a:r>
              <a:rPr sz="1400" spc="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400" spc="-3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og</a:t>
            </a:r>
            <a:r>
              <a:rPr sz="14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aphy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u="dash" spc="-39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15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500"/>
              </a:spcBef>
              <a:tabLst>
                <a:tab pos="2301875" algn="l"/>
              </a:tabLst>
            </a:pPr>
            <a:r>
              <a:rPr sz="1400" spc="-2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4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empl</a:t>
            </a:r>
            <a:r>
              <a:rPr sz="1400" spc="-7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400" spc="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</a:t>
            </a:r>
            <a:r>
              <a:rPr sz="1400" spc="-12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16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705"/>
              </a:spcBef>
              <a:tabLst>
                <a:tab pos="2301875" algn="l"/>
              </a:tabLst>
            </a:pPr>
            <a:r>
              <a:rPr sz="1400" spc="-1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sz="1400" spc="-10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</a:t>
            </a:r>
            <a:r>
              <a:rPr sz="1400" spc="-11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2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</a:t>
            </a:r>
            <a:r>
              <a:rPr sz="1400" spc="-3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</a:t>
            </a:r>
            <a:r>
              <a:rPr sz="1400" spc="-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orm</a:t>
            </a:r>
            <a:r>
              <a:rPr sz="1400" spc="-6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r>
              <a:rPr sz="1400" spc="-5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tion</a:t>
            </a:r>
            <a:r>
              <a:rPr sz="140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5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spc="-110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u="dash" dirty="0">
                <a:solidFill>
                  <a:srgbClr val="0000FF"/>
                </a:solidFill>
                <a:uFill>
                  <a:solidFill>
                    <a:srgbClr val="E40521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	</a:t>
            </a:r>
            <a:r>
              <a:rPr sz="1400" spc="90" dirty="0">
                <a:solidFill>
                  <a:srgbClr val="0000FF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461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30" dirty="0"/>
              <a:t>4</a:t>
            </a:fld>
            <a:endParaRPr spc="-3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76844" y="12"/>
            <a:ext cx="9115234" cy="7560309"/>
            <a:chOff x="1576844" y="12"/>
            <a:chExt cx="9115234" cy="7560309"/>
          </a:xfrm>
        </p:grpSpPr>
        <p:sp>
          <p:nvSpPr>
            <p:cNvPr id="3" name="object 3"/>
            <p:cNvSpPr/>
            <p:nvPr/>
          </p:nvSpPr>
          <p:spPr>
            <a:xfrm>
              <a:off x="1576844" y="7058764"/>
              <a:ext cx="5173345" cy="0"/>
            </a:xfrm>
            <a:custGeom>
              <a:avLst/>
              <a:gdLst/>
              <a:ahLst/>
              <a:cxnLst/>
              <a:rect l="l" t="t" r="r" b="b"/>
              <a:pathLst>
                <a:path w="5173345">
                  <a:moveTo>
                    <a:pt x="0" y="0"/>
                  </a:moveTo>
                  <a:lnTo>
                    <a:pt x="5173154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49999" y="12"/>
              <a:ext cx="3942079" cy="7560309"/>
            </a:xfrm>
            <a:custGeom>
              <a:avLst/>
              <a:gdLst/>
              <a:ahLst/>
              <a:cxnLst/>
              <a:rect l="l" t="t" r="r" b="b"/>
              <a:pathLst>
                <a:path w="3942079" h="7560309">
                  <a:moveTo>
                    <a:pt x="3942003" y="0"/>
                  </a:moveTo>
                  <a:lnTo>
                    <a:pt x="0" y="0"/>
                  </a:lnTo>
                  <a:lnTo>
                    <a:pt x="0" y="7559992"/>
                  </a:lnTo>
                  <a:lnTo>
                    <a:pt x="3942003" y="7559992"/>
                  </a:lnTo>
                  <a:lnTo>
                    <a:pt x="3942003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517485" y="2197341"/>
              <a:ext cx="1612214" cy="15191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9195879" y="2196858"/>
              <a:ext cx="31750" cy="150495"/>
            </a:xfrm>
            <a:custGeom>
              <a:avLst/>
              <a:gdLst/>
              <a:ahLst/>
              <a:cxnLst/>
              <a:rect l="l" t="t" r="r" b="b"/>
              <a:pathLst>
                <a:path w="31750" h="150494">
                  <a:moveTo>
                    <a:pt x="31254" y="0"/>
                  </a:moveTo>
                  <a:lnTo>
                    <a:pt x="0" y="0"/>
                  </a:lnTo>
                  <a:lnTo>
                    <a:pt x="0" y="149936"/>
                  </a:lnTo>
                  <a:lnTo>
                    <a:pt x="31254" y="149936"/>
                  </a:lnTo>
                  <a:lnTo>
                    <a:pt x="31254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247212" y="2197341"/>
              <a:ext cx="336232" cy="15191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1856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72335" algn="l"/>
              </a:tabLst>
            </a:pPr>
            <a:r>
              <a:rPr u="sng" spc="-210" dirty="0">
                <a:uFill>
                  <a:solidFill>
                    <a:srgbClr val="E3E3E3"/>
                  </a:solidFill>
                </a:uFill>
              </a:rPr>
              <a:t>Logo	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489013" y="1480745"/>
            <a:ext cx="2083435" cy="378712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lang="en-US" sz="20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Proudly Supporting</a:t>
            </a:r>
            <a:endParaRPr lang="en-US"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670"/>
              </a:spcBef>
            </a:pPr>
            <a:r>
              <a:rPr lang="en-US"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our “Community Sponsors” who support between $10,000 - $40,000 annually.  </a:t>
            </a:r>
          </a:p>
          <a:p>
            <a:pPr marL="12700" marR="5080">
              <a:lnSpc>
                <a:spcPct val="108300"/>
              </a:lnSpc>
              <a:spcBef>
                <a:spcPts val="670"/>
              </a:spcBef>
            </a:pPr>
            <a:r>
              <a:rPr lang="en-US"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Perfect for use in publications, social media, websites, and more to display your support of Life Flight.</a:t>
            </a:r>
            <a:endParaRPr lang="en-US" sz="2000" spc="-125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US" sz="2000" spc="-125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-1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Community Partner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29845">
              <a:lnSpc>
                <a:spcPct val="108300"/>
              </a:lnSpc>
              <a:spcBef>
                <a:spcPts val="670"/>
              </a:spcBef>
            </a:pPr>
            <a:r>
              <a:rPr lang="en-US"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our “Community Partners” who support between $2,500 - $10,000 annually. </a:t>
            </a:r>
          </a:p>
          <a:p>
            <a:pPr marL="12700" marR="29845">
              <a:lnSpc>
                <a:spcPct val="108300"/>
              </a:lnSpc>
              <a:spcBef>
                <a:spcPts val="670"/>
              </a:spcBef>
            </a:pPr>
            <a:r>
              <a:rPr lang="en-US"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Perfect for use in publications, social media, websites, and more to display your support of Life Flight.</a:t>
            </a:r>
            <a:endParaRPr lang="en-US"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29845">
              <a:lnSpc>
                <a:spcPct val="108300"/>
              </a:lnSpc>
              <a:spcBef>
                <a:spcPts val="670"/>
              </a:spcBef>
            </a:pP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pic>
        <p:nvPicPr>
          <p:cNvPr id="47" name="Picture 46" descr="A black and red sign with text&#10;&#10;Description automatically generated">
            <a:extLst>
              <a:ext uri="{FF2B5EF4-FFF2-40B4-BE49-F238E27FC236}">
                <a16:creationId xmlns:a16="http://schemas.microsoft.com/office/drawing/2014/main" id="{342CAB33-04D5-0801-5721-9B3F2E1B98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896" y="1876707"/>
            <a:ext cx="3297270" cy="824317"/>
          </a:xfrm>
          <a:prstGeom prst="rect">
            <a:avLst/>
          </a:prstGeom>
        </p:spPr>
      </p:pic>
      <p:pic>
        <p:nvPicPr>
          <p:cNvPr id="49" name="Picture 48" descr="A black and white logo&#10;&#10;Description automatically generated">
            <a:extLst>
              <a:ext uri="{FF2B5EF4-FFF2-40B4-BE49-F238E27FC236}">
                <a16:creationId xmlns:a16="http://schemas.microsoft.com/office/drawing/2014/main" id="{B68D9B2A-54DB-497A-1AD1-CE51242455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729" y="1894058"/>
            <a:ext cx="3309020" cy="827255"/>
          </a:xfrm>
          <a:prstGeom prst="rect">
            <a:avLst/>
          </a:prstGeom>
        </p:spPr>
      </p:pic>
      <p:pic>
        <p:nvPicPr>
          <p:cNvPr id="51" name="Picture 50" descr="A black and white logo&#10;&#10;Description automatically generated">
            <a:extLst>
              <a:ext uri="{FF2B5EF4-FFF2-40B4-BE49-F238E27FC236}">
                <a16:creationId xmlns:a16="http://schemas.microsoft.com/office/drawing/2014/main" id="{72DC46CF-FED7-B347-B78C-7CAA07F3AD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707" y="3668042"/>
            <a:ext cx="1772035" cy="1025144"/>
          </a:xfrm>
          <a:prstGeom prst="rect">
            <a:avLst/>
          </a:prstGeom>
        </p:spPr>
      </p:pic>
      <p:pic>
        <p:nvPicPr>
          <p:cNvPr id="53" name="Picture 52" descr="A black and red logo&#10;&#10;Description automatically generated">
            <a:extLst>
              <a:ext uri="{FF2B5EF4-FFF2-40B4-BE49-F238E27FC236}">
                <a16:creationId xmlns:a16="http://schemas.microsoft.com/office/drawing/2014/main" id="{363EB28A-C8F8-5CCA-AE95-49B0C106492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792" y="3581744"/>
            <a:ext cx="1953465" cy="113249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FB47E509-63C5-D6A7-7623-E2401735FF26}"/>
              </a:ext>
            </a:extLst>
          </p:cNvPr>
          <p:cNvSpPr txBox="1"/>
          <p:nvPr/>
        </p:nvSpPr>
        <p:spPr>
          <a:xfrm>
            <a:off x="419299" y="5655190"/>
            <a:ext cx="6021867" cy="113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Black and white</a:t>
            </a:r>
            <a:endParaRPr lang="en-US"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670"/>
              </a:spcBef>
            </a:pPr>
            <a:r>
              <a:rPr lang="en-US"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</a:t>
            </a:r>
            <a:r>
              <a:rPr lang="en-US"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it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</a:t>
            </a:r>
            <a:r>
              <a:rPr lang="en-US"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only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option,</a:t>
            </a:r>
            <a:r>
              <a:rPr lang="en-US"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black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lang="en-US"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white </a:t>
            </a:r>
            <a:r>
              <a:rPr lang="en-US"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versions </a:t>
            </a:r>
            <a:r>
              <a:rPr lang="en-US"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lang="en-US"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lang="en-US"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lang="en-US"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logos </a:t>
            </a:r>
            <a:r>
              <a:rPr lang="en-US"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 </a:t>
            </a:r>
            <a:r>
              <a:rPr lang="en-US"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lang="en-US"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used. </a:t>
            </a:r>
            <a:r>
              <a:rPr lang="en-US"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 </a:t>
            </a:r>
            <a:r>
              <a:rPr lang="en-US"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</a:t>
            </a:r>
            <a:r>
              <a:rPr lang="en-US"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recolour </a:t>
            </a:r>
            <a:r>
              <a:rPr lang="en-US"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other </a:t>
            </a:r>
            <a:r>
              <a:rPr lang="en-US"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colours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</a:t>
            </a:r>
            <a:r>
              <a:rPr lang="en-US"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US"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brand.</a:t>
            </a:r>
            <a:endParaRPr lang="en-US"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endParaRPr lang="en-N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7317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18435" algn="l"/>
              </a:tabLst>
            </a:pPr>
            <a:r>
              <a:rPr u="sng" spc="-210" dirty="0">
                <a:uFill>
                  <a:solidFill>
                    <a:srgbClr val="E3E3E3"/>
                  </a:solidFill>
                </a:uFill>
              </a:rPr>
              <a:t>Logo</a:t>
            </a:r>
            <a:r>
              <a:rPr u="sng" spc="-375" dirty="0">
                <a:uFill>
                  <a:solidFill>
                    <a:srgbClr val="E3E3E3"/>
                  </a:solidFill>
                </a:uFill>
              </a:rPr>
              <a:t> </a:t>
            </a:r>
            <a:r>
              <a:rPr u="sng" spc="-175" dirty="0">
                <a:uFill>
                  <a:solidFill>
                    <a:srgbClr val="E3E3E3"/>
                  </a:solidFill>
                </a:uFill>
              </a:rPr>
              <a:t>usage	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32739" y="325120"/>
            <a:ext cx="9836150" cy="6275705"/>
            <a:chOff x="432739" y="432015"/>
            <a:chExt cx="9836150" cy="6275705"/>
          </a:xfrm>
        </p:grpSpPr>
        <p:sp>
          <p:nvSpPr>
            <p:cNvPr id="4" name="object 4"/>
            <p:cNvSpPr/>
            <p:nvPr/>
          </p:nvSpPr>
          <p:spPr>
            <a:xfrm>
              <a:off x="432739" y="2578023"/>
              <a:ext cx="2980931" cy="185752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907464" y="432015"/>
              <a:ext cx="2352675" cy="1432560"/>
            </a:xfrm>
            <a:custGeom>
              <a:avLst/>
              <a:gdLst/>
              <a:ahLst/>
              <a:cxnLst/>
              <a:rect l="l" t="t" r="r" b="b"/>
              <a:pathLst>
                <a:path w="2352675" h="1432560">
                  <a:moveTo>
                    <a:pt x="2352535" y="0"/>
                  </a:moveTo>
                  <a:lnTo>
                    <a:pt x="0" y="0"/>
                  </a:lnTo>
                  <a:lnTo>
                    <a:pt x="0" y="1432534"/>
                  </a:lnTo>
                  <a:lnTo>
                    <a:pt x="2352535" y="1432534"/>
                  </a:lnTo>
                  <a:lnTo>
                    <a:pt x="2352535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255038" y="741070"/>
              <a:ext cx="1657388" cy="8144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907464" y="2046249"/>
              <a:ext cx="2352675" cy="1432560"/>
            </a:xfrm>
            <a:custGeom>
              <a:avLst/>
              <a:gdLst/>
              <a:ahLst/>
              <a:cxnLst/>
              <a:rect l="l" t="t" r="r" b="b"/>
              <a:pathLst>
                <a:path w="2352675" h="1432560">
                  <a:moveTo>
                    <a:pt x="2352535" y="0"/>
                  </a:moveTo>
                  <a:lnTo>
                    <a:pt x="0" y="0"/>
                  </a:lnTo>
                  <a:lnTo>
                    <a:pt x="0" y="1432534"/>
                  </a:lnTo>
                  <a:lnTo>
                    <a:pt x="2352535" y="1432534"/>
                  </a:lnTo>
                  <a:lnTo>
                    <a:pt x="23525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55038" y="2355316"/>
              <a:ext cx="1657388" cy="8144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898955" y="3651986"/>
              <a:ext cx="2369540" cy="144953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07464" y="5274729"/>
              <a:ext cx="2352675" cy="1432560"/>
            </a:xfrm>
            <a:custGeom>
              <a:avLst/>
              <a:gdLst/>
              <a:ahLst/>
              <a:cxnLst/>
              <a:rect l="l" t="t" r="r" b="b"/>
              <a:pathLst>
                <a:path w="2352675" h="1432559">
                  <a:moveTo>
                    <a:pt x="2352535" y="0"/>
                  </a:moveTo>
                  <a:lnTo>
                    <a:pt x="0" y="0"/>
                  </a:lnTo>
                  <a:lnTo>
                    <a:pt x="0" y="1432534"/>
                  </a:lnTo>
                  <a:lnTo>
                    <a:pt x="2352535" y="1432534"/>
                  </a:lnTo>
                  <a:lnTo>
                    <a:pt x="2352535" y="0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55038" y="5583796"/>
              <a:ext cx="1657388" cy="8144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19299" y="1143990"/>
            <a:ext cx="2132330" cy="1142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-1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Spacing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320040">
              <a:lnSpc>
                <a:spcPct val="108300"/>
              </a:lnSpc>
              <a:spcBef>
                <a:spcPts val="67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have 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minimum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"L-height"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</a:pP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spacing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all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four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sides,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both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print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digital.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08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70" dirty="0"/>
              <a:t>6</a:t>
            </a:fld>
            <a:endParaRPr spc="-70" dirty="0"/>
          </a:p>
        </p:txBody>
      </p:sp>
      <p:sp>
        <p:nvSpPr>
          <p:cNvPr id="13" name="object 13"/>
          <p:cNvSpPr txBox="1"/>
          <p:nvPr/>
        </p:nvSpPr>
        <p:spPr>
          <a:xfrm>
            <a:off x="4163301" y="1143990"/>
            <a:ext cx="13277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-2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63301" y="1367510"/>
            <a:ext cx="1951989" cy="28549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colours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3340">
              <a:lnSpc>
                <a:spcPct val="108300"/>
              </a:lnSpc>
              <a:spcBef>
                <a:spcPts val="67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lang="en-US"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variety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backgrounds, 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</a:t>
            </a:r>
            <a:r>
              <a:rPr lang="en-US"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specified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page.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</a:t>
            </a:r>
            <a:r>
              <a:rPr lang="en-US"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"Saves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time 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• 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Saves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lives"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tagline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remains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solid </a:t>
            </a:r>
            <a:r>
              <a:rPr sz="1100" spc="-30" dirty="0" err="1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contrasts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primary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565"/>
              </a:spcBef>
            </a:pP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lang="en-US"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simple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backgrounds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</a:t>
            </a:r>
            <a:r>
              <a:rPr lang="en-US"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appropriate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colour,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does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</a:t>
            </a:r>
            <a:r>
              <a:rPr sz="1100" spc="-2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detract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</a:t>
            </a:r>
            <a:r>
              <a:rPr lang="en-US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legibility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 </a:t>
            </a:r>
            <a:r>
              <a:rPr sz="1100" spc="-35" dirty="0" err="1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recognisability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lang="en-US"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21626" y="1575579"/>
            <a:ext cx="77279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75" dirty="0">
                <a:latin typeface="Sans source pro"/>
                <a:cs typeface="Arial"/>
              </a:rPr>
              <a:t>Usage </a:t>
            </a:r>
            <a:r>
              <a:rPr sz="1100" spc="-30" dirty="0">
                <a:latin typeface="Sans source pro"/>
                <a:cs typeface="Arial"/>
              </a:rPr>
              <a:t>on</a:t>
            </a:r>
            <a:r>
              <a:rPr sz="1100" spc="-175" dirty="0">
                <a:latin typeface="Sans source pro"/>
                <a:cs typeface="Arial"/>
              </a:rPr>
              <a:t> </a:t>
            </a:r>
            <a:r>
              <a:rPr sz="1100" spc="-45" dirty="0">
                <a:latin typeface="Sans source pro"/>
                <a:cs typeface="Arial"/>
              </a:rPr>
              <a:t>red</a:t>
            </a:r>
            <a:endParaRPr sz="1100" dirty="0">
              <a:latin typeface="Sans source pro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02190" y="3197467"/>
            <a:ext cx="89090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NZ" sz="1100" spc="-75" dirty="0">
                <a:latin typeface="Sans source pro"/>
                <a:cs typeface="Arial"/>
              </a:rPr>
              <a:t>Usage </a:t>
            </a:r>
            <a:r>
              <a:rPr lang="en-NZ" sz="1100" spc="-30" dirty="0">
                <a:latin typeface="Sans source pro"/>
                <a:cs typeface="Arial"/>
              </a:rPr>
              <a:t>on</a:t>
            </a:r>
            <a:r>
              <a:rPr lang="en-NZ" sz="1100" spc="-160" dirty="0">
                <a:latin typeface="Sans source pro"/>
                <a:cs typeface="Arial"/>
              </a:rPr>
              <a:t> </a:t>
            </a:r>
            <a:r>
              <a:rPr lang="en-NZ" sz="1100" spc="-40" dirty="0">
                <a:latin typeface="Sans source pro"/>
                <a:cs typeface="Arial"/>
              </a:rPr>
              <a:t>black</a:t>
            </a:r>
            <a:endParaRPr sz="1100" dirty="0">
              <a:latin typeface="Sans source pro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60299" y="4745050"/>
            <a:ext cx="1116965" cy="3700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" marR="5080" indent="-32384">
              <a:lnSpc>
                <a:spcPct val="108300"/>
              </a:lnSpc>
              <a:spcBef>
                <a:spcPts val="100"/>
              </a:spcBef>
            </a:pPr>
            <a:r>
              <a:rPr sz="1100" spc="-75" dirty="0">
                <a:latin typeface="Sans source pro"/>
                <a:cs typeface="Arial"/>
              </a:rPr>
              <a:t>Usage </a:t>
            </a:r>
            <a:r>
              <a:rPr sz="1100" spc="-30" dirty="0">
                <a:latin typeface="Sans source pro"/>
                <a:cs typeface="Arial"/>
              </a:rPr>
              <a:t>on</a:t>
            </a:r>
            <a:r>
              <a:rPr sz="1100" spc="-165" dirty="0">
                <a:latin typeface="Sans source pro"/>
                <a:cs typeface="Arial"/>
              </a:rPr>
              <a:t> </a:t>
            </a:r>
            <a:r>
              <a:rPr sz="1100" spc="-15" dirty="0">
                <a:latin typeface="Sans source pro"/>
                <a:cs typeface="Arial"/>
              </a:rPr>
              <a:t>gradient/  </a:t>
            </a:r>
            <a:r>
              <a:rPr sz="1100" spc="-35" dirty="0">
                <a:latin typeface="Sans source pro"/>
                <a:cs typeface="Arial"/>
              </a:rPr>
              <a:t>subtle</a:t>
            </a:r>
            <a:r>
              <a:rPr sz="1100" spc="-150" dirty="0">
                <a:latin typeface="Sans source pro"/>
                <a:cs typeface="Arial"/>
              </a:rPr>
              <a:t> </a:t>
            </a:r>
            <a:r>
              <a:rPr sz="1100" spc="-40" dirty="0">
                <a:latin typeface="Sans source pro"/>
                <a:cs typeface="Arial"/>
              </a:rPr>
              <a:t>background</a:t>
            </a:r>
            <a:endParaRPr sz="1100" dirty="0">
              <a:latin typeface="Sans source pro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92849" y="6554875"/>
            <a:ext cx="10845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75" dirty="0">
                <a:latin typeface="Arial"/>
                <a:cs typeface="Arial"/>
              </a:rPr>
              <a:t>Usage </a:t>
            </a:r>
            <a:r>
              <a:rPr sz="1100" spc="-30" dirty="0">
                <a:latin typeface="Arial"/>
                <a:cs typeface="Arial"/>
              </a:rPr>
              <a:t>on</a:t>
            </a:r>
            <a:r>
              <a:rPr sz="1100" spc="-155" dirty="0">
                <a:latin typeface="Arial"/>
                <a:cs typeface="Arial"/>
              </a:rPr>
              <a:t> </a:t>
            </a:r>
            <a:r>
              <a:rPr sz="1100" spc="-30" dirty="0">
                <a:latin typeface="Arial"/>
                <a:cs typeface="Arial"/>
              </a:rPr>
              <a:t>off-white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945822" y="4939665"/>
            <a:ext cx="1725930" cy="899160"/>
            <a:chOff x="5945822" y="5417997"/>
            <a:chExt cx="1725930" cy="899160"/>
          </a:xfrm>
        </p:grpSpPr>
        <p:sp>
          <p:nvSpPr>
            <p:cNvPr id="4" name="object 4"/>
            <p:cNvSpPr/>
            <p:nvPr/>
          </p:nvSpPr>
          <p:spPr>
            <a:xfrm>
              <a:off x="5945822" y="5417997"/>
              <a:ext cx="1725345" cy="89870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22923" y="5534863"/>
              <a:ext cx="1364805" cy="6706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1856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72335" algn="l"/>
              </a:tabLst>
            </a:pPr>
            <a:r>
              <a:rPr u="sng" spc="-21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</a:rPr>
              <a:t>Logo</a:t>
            </a:r>
            <a:r>
              <a:rPr u="sng" spc="-37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u="sng" spc="-17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</a:rPr>
              <a:t>usage	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19299" y="1030960"/>
            <a:ext cx="2120265" cy="1687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 guidelines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97485">
              <a:lnSpc>
                <a:spcPct val="108300"/>
              </a:lnSpc>
              <a:spcBef>
                <a:spcPts val="670"/>
              </a:spcBef>
            </a:pP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alter, </a:t>
            </a:r>
            <a:r>
              <a:rPr lang="en-US"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recolor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,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distort, or</a:t>
            </a:r>
            <a:r>
              <a:rPr lang="en-US"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misrepresent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</a:t>
            </a:r>
            <a:r>
              <a:rPr lang="en-US"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unless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laid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these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</a:pP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guidelines.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If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doubt,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please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contact</a:t>
            </a:r>
            <a:r>
              <a:rPr lang="en-US"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communications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team</a:t>
            </a:r>
            <a:r>
              <a:rPr lang="en-US"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directly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 example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your</a:t>
            </a:r>
            <a:r>
              <a:rPr lang="en-US"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intended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43397" y="2871038"/>
            <a:ext cx="2160270" cy="1359535"/>
          </a:xfrm>
          <a:custGeom>
            <a:avLst/>
            <a:gdLst/>
            <a:ahLst/>
            <a:cxnLst/>
            <a:rect l="l" t="t" r="r" b="b"/>
            <a:pathLst>
              <a:path w="2160270" h="1359535">
                <a:moveTo>
                  <a:pt x="2160003" y="36004"/>
                </a:moveTo>
                <a:lnTo>
                  <a:pt x="2157171" y="21996"/>
                </a:lnTo>
                <a:lnTo>
                  <a:pt x="2149462" y="10553"/>
                </a:lnTo>
                <a:lnTo>
                  <a:pt x="2138019" y="2832"/>
                </a:lnTo>
                <a:lnTo>
                  <a:pt x="2123998" y="0"/>
                </a:lnTo>
                <a:lnTo>
                  <a:pt x="36004" y="0"/>
                </a:lnTo>
                <a:lnTo>
                  <a:pt x="21983" y="2832"/>
                </a:lnTo>
                <a:lnTo>
                  <a:pt x="10541" y="10553"/>
                </a:lnTo>
                <a:lnTo>
                  <a:pt x="2832" y="21996"/>
                </a:lnTo>
                <a:lnTo>
                  <a:pt x="0" y="36004"/>
                </a:lnTo>
                <a:lnTo>
                  <a:pt x="0" y="851763"/>
                </a:lnTo>
                <a:lnTo>
                  <a:pt x="1879" y="861110"/>
                </a:lnTo>
                <a:lnTo>
                  <a:pt x="0" y="870445"/>
                </a:lnTo>
                <a:lnTo>
                  <a:pt x="0" y="1322984"/>
                </a:lnTo>
                <a:lnTo>
                  <a:pt x="2832" y="1337005"/>
                </a:lnTo>
                <a:lnTo>
                  <a:pt x="10541" y="1348435"/>
                </a:lnTo>
                <a:lnTo>
                  <a:pt x="21983" y="1356156"/>
                </a:lnTo>
                <a:lnTo>
                  <a:pt x="36004" y="1358976"/>
                </a:lnTo>
                <a:lnTo>
                  <a:pt x="2123998" y="1358976"/>
                </a:lnTo>
                <a:lnTo>
                  <a:pt x="2138019" y="1356156"/>
                </a:lnTo>
                <a:lnTo>
                  <a:pt x="2149462" y="1348435"/>
                </a:lnTo>
                <a:lnTo>
                  <a:pt x="2157171" y="1337005"/>
                </a:lnTo>
                <a:lnTo>
                  <a:pt x="2160003" y="1322984"/>
                </a:lnTo>
                <a:lnTo>
                  <a:pt x="2160003" y="870445"/>
                </a:lnTo>
                <a:lnTo>
                  <a:pt x="2158111" y="861110"/>
                </a:lnTo>
                <a:lnTo>
                  <a:pt x="2160003" y="851763"/>
                </a:lnTo>
                <a:lnTo>
                  <a:pt x="2160003" y="36004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5308" y="2908147"/>
            <a:ext cx="1809114" cy="1223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b="1" spc="-40" dirty="0">
                <a:latin typeface="Sans source pro"/>
                <a:cs typeface="Arial"/>
              </a:rPr>
              <a:t>Note: </a:t>
            </a:r>
            <a:r>
              <a:rPr sz="1100" spc="-30" dirty="0">
                <a:latin typeface="Sans source pro"/>
                <a:cs typeface="Arial"/>
              </a:rPr>
              <a:t>the </a:t>
            </a:r>
            <a:r>
              <a:rPr sz="1100" spc="-20" dirty="0">
                <a:latin typeface="Sans source pro"/>
                <a:cs typeface="Arial"/>
              </a:rPr>
              <a:t>minimum </a:t>
            </a:r>
            <a:r>
              <a:rPr sz="1100" spc="-80" dirty="0">
                <a:latin typeface="Sans source pro"/>
                <a:cs typeface="Arial"/>
              </a:rPr>
              <a:t>size </a:t>
            </a:r>
            <a:r>
              <a:rPr sz="1100" spc="-30" dirty="0">
                <a:latin typeface="Sans source pro"/>
                <a:cs typeface="Arial"/>
              </a:rPr>
              <a:t>for </a:t>
            </a:r>
            <a:r>
              <a:rPr sz="1100" spc="-15" dirty="0">
                <a:latin typeface="Sans source pro"/>
                <a:cs typeface="Arial"/>
              </a:rPr>
              <a:t>all  </a:t>
            </a:r>
            <a:r>
              <a:rPr sz="1100" spc="-35" dirty="0">
                <a:latin typeface="Sans source pro"/>
                <a:cs typeface="Arial"/>
              </a:rPr>
              <a:t>logos</a:t>
            </a:r>
            <a:r>
              <a:rPr sz="1100" spc="-90" dirty="0">
                <a:latin typeface="Sans source pro"/>
                <a:cs typeface="Arial"/>
              </a:rPr>
              <a:t> </a:t>
            </a:r>
            <a:r>
              <a:rPr sz="1100" spc="-55" dirty="0">
                <a:latin typeface="Sans source pro"/>
                <a:cs typeface="Arial"/>
              </a:rPr>
              <a:t>is</a:t>
            </a:r>
            <a:r>
              <a:rPr sz="1100" spc="-90" dirty="0">
                <a:latin typeface="Sans source pro"/>
                <a:cs typeface="Arial"/>
              </a:rPr>
              <a:t> </a:t>
            </a:r>
            <a:r>
              <a:rPr sz="1100" spc="-40" dirty="0">
                <a:latin typeface="Sans source pro"/>
                <a:cs typeface="Arial"/>
              </a:rPr>
              <a:t>equivalent</a:t>
            </a:r>
            <a:r>
              <a:rPr sz="1100" spc="-85" dirty="0">
                <a:latin typeface="Sans source pro"/>
                <a:cs typeface="Arial"/>
              </a:rPr>
              <a:t> </a:t>
            </a:r>
            <a:r>
              <a:rPr sz="1100" spc="-5" dirty="0">
                <a:latin typeface="Sans source pro"/>
                <a:cs typeface="Arial"/>
              </a:rPr>
              <a:t>to</a:t>
            </a:r>
            <a:r>
              <a:rPr sz="1100" spc="-90" dirty="0">
                <a:latin typeface="Sans source pro"/>
                <a:cs typeface="Arial"/>
              </a:rPr>
              <a:t> </a:t>
            </a:r>
            <a:r>
              <a:rPr sz="1100" spc="-30" dirty="0">
                <a:latin typeface="Sans source pro"/>
                <a:cs typeface="Arial"/>
              </a:rPr>
              <a:t>the</a:t>
            </a:r>
            <a:r>
              <a:rPr sz="1100" spc="-85" dirty="0">
                <a:latin typeface="Sans source pro"/>
                <a:cs typeface="Arial"/>
              </a:rPr>
              <a:t> </a:t>
            </a:r>
            <a:r>
              <a:rPr sz="1100" spc="-80" dirty="0">
                <a:latin typeface="Sans source pro"/>
                <a:cs typeface="Arial"/>
              </a:rPr>
              <a:t>size</a:t>
            </a:r>
            <a:r>
              <a:rPr sz="1100" spc="-90" dirty="0">
                <a:latin typeface="Sans source pro"/>
                <a:cs typeface="Arial"/>
              </a:rPr>
              <a:t> </a:t>
            </a:r>
            <a:r>
              <a:rPr sz="1100" spc="-30" dirty="0">
                <a:latin typeface="Sans source pro"/>
                <a:cs typeface="Arial"/>
              </a:rPr>
              <a:t>at  </a:t>
            </a:r>
            <a:r>
              <a:rPr sz="1100" spc="-35" dirty="0">
                <a:latin typeface="Sans source pro"/>
                <a:cs typeface="Arial"/>
              </a:rPr>
              <a:t>which </a:t>
            </a:r>
            <a:r>
              <a:rPr sz="1100" spc="-90" dirty="0">
                <a:latin typeface="Sans source pro"/>
                <a:cs typeface="Arial"/>
              </a:rPr>
              <a:t>"Saves </a:t>
            </a:r>
            <a:r>
              <a:rPr sz="1100" spc="-20" dirty="0">
                <a:latin typeface="Sans source pro"/>
                <a:cs typeface="Arial"/>
              </a:rPr>
              <a:t>time </a:t>
            </a:r>
            <a:r>
              <a:rPr sz="1100" spc="-80" dirty="0">
                <a:latin typeface="Sans source pro"/>
                <a:cs typeface="Arial"/>
              </a:rPr>
              <a:t>• </a:t>
            </a:r>
            <a:r>
              <a:rPr sz="1100" spc="-100" dirty="0">
                <a:latin typeface="Sans source pro"/>
                <a:cs typeface="Arial"/>
              </a:rPr>
              <a:t>Saves </a:t>
            </a:r>
            <a:r>
              <a:rPr sz="1100" spc="-45" dirty="0">
                <a:latin typeface="Sans source pro"/>
                <a:cs typeface="Arial"/>
              </a:rPr>
              <a:t>lives"  </a:t>
            </a:r>
            <a:r>
              <a:rPr sz="1100" spc="-60" dirty="0">
                <a:latin typeface="Sans source pro"/>
                <a:cs typeface="Arial"/>
              </a:rPr>
              <a:t>becomes</a:t>
            </a:r>
            <a:r>
              <a:rPr sz="1100" spc="-105" dirty="0">
                <a:latin typeface="Sans source pro"/>
                <a:cs typeface="Arial"/>
              </a:rPr>
              <a:t> </a:t>
            </a:r>
            <a:r>
              <a:rPr sz="1100" spc="-30" dirty="0">
                <a:latin typeface="Sans source pro"/>
                <a:cs typeface="Arial"/>
              </a:rPr>
              <a:t>no</a:t>
            </a:r>
            <a:r>
              <a:rPr sz="1100" spc="-100" dirty="0">
                <a:latin typeface="Sans source pro"/>
                <a:cs typeface="Arial"/>
              </a:rPr>
              <a:t> </a:t>
            </a:r>
            <a:r>
              <a:rPr sz="1100" spc="-40" dirty="0">
                <a:latin typeface="Sans source pro"/>
                <a:cs typeface="Arial"/>
              </a:rPr>
              <a:t>smaller</a:t>
            </a:r>
            <a:r>
              <a:rPr sz="1100" spc="-105" dirty="0">
                <a:latin typeface="Sans source pro"/>
                <a:cs typeface="Arial"/>
              </a:rPr>
              <a:t> </a:t>
            </a:r>
            <a:r>
              <a:rPr sz="1100" spc="-25" dirty="0">
                <a:latin typeface="Sans source pro"/>
                <a:cs typeface="Arial"/>
              </a:rPr>
              <a:t>than</a:t>
            </a:r>
            <a:r>
              <a:rPr sz="1100" spc="-100" dirty="0">
                <a:latin typeface="Sans source pro"/>
                <a:cs typeface="Arial"/>
              </a:rPr>
              <a:t> </a:t>
            </a:r>
            <a:r>
              <a:rPr sz="1100" spc="-50" dirty="0">
                <a:latin typeface="Sans source pro"/>
                <a:cs typeface="Arial"/>
              </a:rPr>
              <a:t>7.5pt.</a:t>
            </a:r>
            <a:endParaRPr sz="1100" dirty="0">
              <a:latin typeface="Sans source pro"/>
              <a:cs typeface="Arial"/>
            </a:endParaRPr>
          </a:p>
          <a:p>
            <a:pPr marL="12700" marR="801370">
              <a:lnSpc>
                <a:spcPct val="108300"/>
              </a:lnSpc>
              <a:spcBef>
                <a:spcPts val="850"/>
              </a:spcBef>
            </a:pPr>
            <a:r>
              <a:rPr sz="1100" spc="-110" dirty="0">
                <a:latin typeface="Sans source pro"/>
                <a:cs typeface="Arial"/>
              </a:rPr>
              <a:t>See </a:t>
            </a:r>
            <a:r>
              <a:rPr sz="1100" spc="-65" dirty="0">
                <a:latin typeface="Sans source pro"/>
                <a:cs typeface="Arial"/>
              </a:rPr>
              <a:t>pages </a:t>
            </a:r>
            <a:r>
              <a:rPr sz="1100" spc="-90" dirty="0">
                <a:latin typeface="Sans source pro"/>
                <a:cs typeface="Arial"/>
                <a:hlinkClick r:id="rId4" action="ppaction://hlinksldjump"/>
              </a:rPr>
              <a:t>5–6</a:t>
            </a:r>
            <a:r>
              <a:rPr sz="1100" spc="-150" dirty="0">
                <a:latin typeface="Sans source pro"/>
                <a:cs typeface="Arial"/>
                <a:hlinkClick r:id="rId4" action="ppaction://hlinksldjump"/>
              </a:rPr>
              <a:t> </a:t>
            </a:r>
            <a:r>
              <a:rPr sz="1100" spc="-30" dirty="0">
                <a:latin typeface="Sans source pro"/>
                <a:cs typeface="Arial"/>
              </a:rPr>
              <a:t>for  </a:t>
            </a:r>
            <a:r>
              <a:rPr sz="1100" spc="-65" dirty="0">
                <a:latin typeface="Sans source pro"/>
                <a:cs typeface="Arial"/>
              </a:rPr>
              <a:t>exact</a:t>
            </a:r>
            <a:r>
              <a:rPr sz="1100" spc="-100" dirty="0">
                <a:latin typeface="Sans source pro"/>
                <a:cs typeface="Arial"/>
              </a:rPr>
              <a:t> </a:t>
            </a:r>
            <a:r>
              <a:rPr sz="1100" spc="-80" dirty="0">
                <a:latin typeface="Sans source pro"/>
                <a:cs typeface="Arial"/>
              </a:rPr>
              <a:t>sizes.</a:t>
            </a:r>
            <a:endParaRPr sz="1100" dirty="0">
              <a:latin typeface="Sans source pro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743629" y="1535887"/>
            <a:ext cx="1768995" cy="9668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67302" y="768756"/>
            <a:ext cx="608266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69330" algn="l"/>
              </a:tabLst>
            </a:pPr>
            <a:r>
              <a:rPr sz="1100" b="1" u="sng" spc="-5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3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2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4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4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3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any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5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associated</a:t>
            </a:r>
            <a:r>
              <a:rPr sz="1100" b="1" u="sng" spc="-8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6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logos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5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2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</a:t>
            </a:r>
            <a:r>
              <a:rPr sz="1100" b="1" u="sng" spc="-8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u="sng" spc="-4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be:	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67302" y="1087425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6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Rotated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171313" y="1038225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69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69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69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171313" y="2790228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767302" y="2839428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Used </a:t>
            </a:r>
            <a:r>
              <a:rPr sz="1100" u="sng" spc="-9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as </a:t>
            </a:r>
            <a:r>
              <a:rPr sz="1100" u="sng" spc="-5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an </a:t>
            </a:r>
            <a:r>
              <a:rPr sz="1100" u="sng" spc="-4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image</a:t>
            </a:r>
            <a:r>
              <a:rPr sz="1100" u="sng" spc="-21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5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frame	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40307" y="1038225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69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69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69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936297" y="1087425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645" algn="l"/>
              </a:tabLst>
            </a:pPr>
            <a:r>
              <a:rPr sz="1100" u="sng" spc="-4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Distorted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40307" y="2790228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936297" y="2839428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645" algn="l"/>
              </a:tabLst>
            </a:pPr>
            <a:r>
              <a:rPr sz="1100" u="sng" spc="-3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Outlined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509315" y="1038225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69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69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69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105305" y="1087425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6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Recoloured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9509315" y="4461129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8105305" y="4510329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4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Embellished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936297" y="4510329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6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Low</a:t>
            </a:r>
            <a:r>
              <a:rPr sz="1100" u="sng" spc="-17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4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contrast	</a:t>
            </a:r>
            <a:endParaRPr sz="11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340307" y="4461129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71313" y="4461129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767302" y="4510329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5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Re-constructed	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9509315" y="2790228"/>
            <a:ext cx="328295" cy="331470"/>
          </a:xfrm>
          <a:custGeom>
            <a:avLst/>
            <a:gdLst/>
            <a:ahLst/>
            <a:cxnLst/>
            <a:rect l="l" t="t" r="r" b="b"/>
            <a:pathLst>
              <a:path w="328295" h="331470">
                <a:moveTo>
                  <a:pt x="163842" y="0"/>
                </a:moveTo>
                <a:lnTo>
                  <a:pt x="120286" y="5915"/>
                </a:lnTo>
                <a:lnTo>
                  <a:pt x="81148" y="22609"/>
                </a:lnTo>
                <a:lnTo>
                  <a:pt x="47988" y="48502"/>
                </a:lnTo>
                <a:lnTo>
                  <a:pt x="22369" y="82017"/>
                </a:lnTo>
                <a:lnTo>
                  <a:pt x="5852" y="121574"/>
                </a:lnTo>
                <a:lnTo>
                  <a:pt x="0" y="165595"/>
                </a:lnTo>
                <a:lnTo>
                  <a:pt x="5852" y="209621"/>
                </a:lnTo>
                <a:lnTo>
                  <a:pt x="22369" y="249181"/>
                </a:lnTo>
                <a:lnTo>
                  <a:pt x="47988" y="282698"/>
                </a:lnTo>
                <a:lnTo>
                  <a:pt x="81148" y="308593"/>
                </a:lnTo>
                <a:lnTo>
                  <a:pt x="120286" y="325287"/>
                </a:lnTo>
                <a:lnTo>
                  <a:pt x="163842" y="331203"/>
                </a:lnTo>
                <a:lnTo>
                  <a:pt x="207398" y="325287"/>
                </a:lnTo>
                <a:lnTo>
                  <a:pt x="246537" y="308593"/>
                </a:lnTo>
                <a:lnTo>
                  <a:pt x="272760" y="288115"/>
                </a:lnTo>
                <a:lnTo>
                  <a:pt x="154536" y="288115"/>
                </a:lnTo>
                <a:lnTo>
                  <a:pt x="113918" y="277693"/>
                </a:lnTo>
                <a:lnTo>
                  <a:pt x="77889" y="252476"/>
                </a:lnTo>
                <a:lnTo>
                  <a:pt x="52927" y="216043"/>
                </a:lnTo>
                <a:lnTo>
                  <a:pt x="42619" y="174986"/>
                </a:lnTo>
                <a:lnTo>
                  <a:pt x="46529" y="133339"/>
                </a:lnTo>
                <a:lnTo>
                  <a:pt x="64223" y="95135"/>
                </a:lnTo>
                <a:lnTo>
                  <a:pt x="124024" y="95135"/>
                </a:lnTo>
                <a:lnTo>
                  <a:pt x="94119" y="64909"/>
                </a:lnTo>
                <a:lnTo>
                  <a:pt x="131935" y="47021"/>
                </a:lnTo>
                <a:lnTo>
                  <a:pt x="173148" y="43076"/>
                </a:lnTo>
                <a:lnTo>
                  <a:pt x="272748" y="43076"/>
                </a:lnTo>
                <a:lnTo>
                  <a:pt x="246537" y="22609"/>
                </a:lnTo>
                <a:lnTo>
                  <a:pt x="207398" y="5915"/>
                </a:lnTo>
                <a:lnTo>
                  <a:pt x="163842" y="0"/>
                </a:lnTo>
                <a:close/>
              </a:path>
              <a:path w="328295" h="331470">
                <a:moveTo>
                  <a:pt x="124024" y="95135"/>
                </a:moveTo>
                <a:lnTo>
                  <a:pt x="64223" y="95135"/>
                </a:lnTo>
                <a:lnTo>
                  <a:pt x="233565" y="266280"/>
                </a:lnTo>
                <a:lnTo>
                  <a:pt x="195750" y="284169"/>
                </a:lnTo>
                <a:lnTo>
                  <a:pt x="154536" y="288115"/>
                </a:lnTo>
                <a:lnTo>
                  <a:pt x="272760" y="288115"/>
                </a:lnTo>
                <a:lnTo>
                  <a:pt x="279696" y="282698"/>
                </a:lnTo>
                <a:lnTo>
                  <a:pt x="305315" y="249181"/>
                </a:lnTo>
                <a:lnTo>
                  <a:pt x="310791" y="236067"/>
                </a:lnTo>
                <a:lnTo>
                  <a:pt x="263461" y="236067"/>
                </a:lnTo>
                <a:lnTo>
                  <a:pt x="124024" y="95135"/>
                </a:lnTo>
                <a:close/>
              </a:path>
              <a:path w="328295" h="331470">
                <a:moveTo>
                  <a:pt x="272748" y="43076"/>
                </a:moveTo>
                <a:lnTo>
                  <a:pt x="173148" y="43076"/>
                </a:lnTo>
                <a:lnTo>
                  <a:pt x="213766" y="53502"/>
                </a:lnTo>
                <a:lnTo>
                  <a:pt x="249796" y="78727"/>
                </a:lnTo>
                <a:lnTo>
                  <a:pt x="274757" y="115159"/>
                </a:lnTo>
                <a:lnTo>
                  <a:pt x="285065" y="156216"/>
                </a:lnTo>
                <a:lnTo>
                  <a:pt x="281155" y="197863"/>
                </a:lnTo>
                <a:lnTo>
                  <a:pt x="263461" y="236067"/>
                </a:lnTo>
                <a:lnTo>
                  <a:pt x="310791" y="236067"/>
                </a:lnTo>
                <a:lnTo>
                  <a:pt x="321832" y="209621"/>
                </a:lnTo>
                <a:lnTo>
                  <a:pt x="327685" y="165595"/>
                </a:lnTo>
                <a:lnTo>
                  <a:pt x="321832" y="121574"/>
                </a:lnTo>
                <a:lnTo>
                  <a:pt x="305315" y="82017"/>
                </a:lnTo>
                <a:lnTo>
                  <a:pt x="279696" y="48502"/>
                </a:lnTo>
                <a:lnTo>
                  <a:pt x="272748" y="43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8105305" y="2839428"/>
            <a:ext cx="174498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1010" algn="l"/>
              </a:tabLst>
            </a:pPr>
            <a:r>
              <a:rPr sz="1100" u="sng" spc="-4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Filled </a:t>
            </a:r>
            <a:r>
              <a:rPr sz="1100" u="sng" spc="-1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with</a:t>
            </a:r>
            <a:r>
              <a:rPr sz="1100" u="sng" spc="-20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a </a:t>
            </a:r>
            <a:r>
              <a:rPr sz="1100" u="sng" spc="-3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gradient	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5956530" y="1537574"/>
            <a:ext cx="891540" cy="857250"/>
            <a:chOff x="5956530" y="2060801"/>
            <a:chExt cx="891540" cy="857250"/>
          </a:xfrm>
        </p:grpSpPr>
        <p:sp>
          <p:nvSpPr>
            <p:cNvPr id="31" name="object 31"/>
            <p:cNvSpPr/>
            <p:nvPr/>
          </p:nvSpPr>
          <p:spPr>
            <a:xfrm>
              <a:off x="6337185" y="2269781"/>
              <a:ext cx="510540" cy="401955"/>
            </a:xfrm>
            <a:custGeom>
              <a:avLst/>
              <a:gdLst/>
              <a:ahLst/>
              <a:cxnLst/>
              <a:rect l="l" t="t" r="r" b="b"/>
              <a:pathLst>
                <a:path w="510540" h="401955">
                  <a:moveTo>
                    <a:pt x="89814" y="508"/>
                  </a:moveTo>
                  <a:lnTo>
                    <a:pt x="0" y="508"/>
                  </a:lnTo>
                  <a:lnTo>
                    <a:pt x="0" y="54305"/>
                  </a:lnTo>
                  <a:lnTo>
                    <a:pt x="0" y="128270"/>
                  </a:lnTo>
                  <a:lnTo>
                    <a:pt x="0" y="180378"/>
                  </a:lnTo>
                  <a:lnTo>
                    <a:pt x="0" y="304774"/>
                  </a:lnTo>
                  <a:lnTo>
                    <a:pt x="33248" y="304774"/>
                  </a:lnTo>
                  <a:lnTo>
                    <a:pt x="33248" y="180378"/>
                  </a:lnTo>
                  <a:lnTo>
                    <a:pt x="86144" y="180378"/>
                  </a:lnTo>
                  <a:lnTo>
                    <a:pt x="86144" y="128270"/>
                  </a:lnTo>
                  <a:lnTo>
                    <a:pt x="33248" y="128270"/>
                  </a:lnTo>
                  <a:lnTo>
                    <a:pt x="33248" y="54305"/>
                  </a:lnTo>
                  <a:lnTo>
                    <a:pt x="89814" y="54305"/>
                  </a:lnTo>
                  <a:lnTo>
                    <a:pt x="89814" y="508"/>
                  </a:lnTo>
                  <a:close/>
                </a:path>
                <a:path w="510540" h="401955">
                  <a:moveTo>
                    <a:pt x="134493" y="0"/>
                  </a:moveTo>
                  <a:lnTo>
                    <a:pt x="102031" y="0"/>
                  </a:lnTo>
                  <a:lnTo>
                    <a:pt x="102031" y="304736"/>
                  </a:lnTo>
                  <a:lnTo>
                    <a:pt x="134493" y="304736"/>
                  </a:lnTo>
                  <a:lnTo>
                    <a:pt x="134493" y="0"/>
                  </a:lnTo>
                  <a:close/>
                </a:path>
                <a:path w="510540" h="401955">
                  <a:moveTo>
                    <a:pt x="190563" y="98894"/>
                  </a:moveTo>
                  <a:lnTo>
                    <a:pt x="158102" y="98894"/>
                  </a:lnTo>
                  <a:lnTo>
                    <a:pt x="158102" y="304736"/>
                  </a:lnTo>
                  <a:lnTo>
                    <a:pt x="190563" y="304736"/>
                  </a:lnTo>
                  <a:lnTo>
                    <a:pt x="190563" y="98894"/>
                  </a:lnTo>
                  <a:close/>
                </a:path>
                <a:path w="510540" h="401955">
                  <a:moveTo>
                    <a:pt x="312102" y="98894"/>
                  </a:moveTo>
                  <a:lnTo>
                    <a:pt x="280047" y="98894"/>
                  </a:lnTo>
                  <a:lnTo>
                    <a:pt x="280047" y="189560"/>
                  </a:lnTo>
                  <a:lnTo>
                    <a:pt x="279996" y="207645"/>
                  </a:lnTo>
                  <a:lnTo>
                    <a:pt x="273837" y="245948"/>
                  </a:lnTo>
                  <a:lnTo>
                    <a:pt x="264274" y="261112"/>
                  </a:lnTo>
                  <a:lnTo>
                    <a:pt x="250774" y="261112"/>
                  </a:lnTo>
                  <a:lnTo>
                    <a:pt x="236054" y="217690"/>
                  </a:lnTo>
                  <a:lnTo>
                    <a:pt x="235673" y="205435"/>
                  </a:lnTo>
                  <a:lnTo>
                    <a:pt x="236067" y="191300"/>
                  </a:lnTo>
                  <a:lnTo>
                    <a:pt x="245948" y="148018"/>
                  </a:lnTo>
                  <a:lnTo>
                    <a:pt x="251599" y="142519"/>
                  </a:lnTo>
                  <a:lnTo>
                    <a:pt x="265087" y="142519"/>
                  </a:lnTo>
                  <a:lnTo>
                    <a:pt x="279679" y="180162"/>
                  </a:lnTo>
                  <a:lnTo>
                    <a:pt x="280047" y="189560"/>
                  </a:lnTo>
                  <a:lnTo>
                    <a:pt x="280047" y="98894"/>
                  </a:lnTo>
                  <a:lnTo>
                    <a:pt x="279641" y="98894"/>
                  </a:lnTo>
                  <a:lnTo>
                    <a:pt x="279641" y="122821"/>
                  </a:lnTo>
                  <a:lnTo>
                    <a:pt x="279234" y="122821"/>
                  </a:lnTo>
                  <a:lnTo>
                    <a:pt x="273850" y="110159"/>
                  </a:lnTo>
                  <a:lnTo>
                    <a:pt x="267258" y="101104"/>
                  </a:lnTo>
                  <a:lnTo>
                    <a:pt x="259473" y="95681"/>
                  </a:lnTo>
                  <a:lnTo>
                    <a:pt x="250469" y="93878"/>
                  </a:lnTo>
                  <a:lnTo>
                    <a:pt x="240258" y="95796"/>
                  </a:lnTo>
                  <a:lnTo>
                    <a:pt x="210096" y="141351"/>
                  </a:lnTo>
                  <a:lnTo>
                    <a:pt x="203530" y="182854"/>
                  </a:lnTo>
                  <a:lnTo>
                    <a:pt x="202704" y="207645"/>
                  </a:lnTo>
                  <a:lnTo>
                    <a:pt x="203441" y="229781"/>
                  </a:lnTo>
                  <a:lnTo>
                    <a:pt x="214515" y="282016"/>
                  </a:lnTo>
                  <a:lnTo>
                    <a:pt x="246468" y="309765"/>
                  </a:lnTo>
                  <a:lnTo>
                    <a:pt x="256641" y="307606"/>
                  </a:lnTo>
                  <a:lnTo>
                    <a:pt x="265493" y="301117"/>
                  </a:lnTo>
                  <a:lnTo>
                    <a:pt x="273024" y="290309"/>
                  </a:lnTo>
                  <a:lnTo>
                    <a:pt x="279234" y="275183"/>
                  </a:lnTo>
                  <a:lnTo>
                    <a:pt x="279641" y="275183"/>
                  </a:lnTo>
                  <a:lnTo>
                    <a:pt x="277380" y="317576"/>
                  </a:lnTo>
                  <a:lnTo>
                    <a:pt x="252882" y="353529"/>
                  </a:lnTo>
                  <a:lnTo>
                    <a:pt x="245122" y="354584"/>
                  </a:lnTo>
                  <a:lnTo>
                    <a:pt x="236880" y="353428"/>
                  </a:lnTo>
                  <a:lnTo>
                    <a:pt x="228663" y="349961"/>
                  </a:lnTo>
                  <a:lnTo>
                    <a:pt x="220497" y="344182"/>
                  </a:lnTo>
                  <a:lnTo>
                    <a:pt x="212356" y="336092"/>
                  </a:lnTo>
                  <a:lnTo>
                    <a:pt x="212356" y="389572"/>
                  </a:lnTo>
                  <a:lnTo>
                    <a:pt x="219125" y="394754"/>
                  </a:lnTo>
                  <a:lnTo>
                    <a:pt x="226999" y="398462"/>
                  </a:lnTo>
                  <a:lnTo>
                    <a:pt x="235978" y="400685"/>
                  </a:lnTo>
                  <a:lnTo>
                    <a:pt x="246049" y="401421"/>
                  </a:lnTo>
                  <a:lnTo>
                    <a:pt x="261175" y="399453"/>
                  </a:lnTo>
                  <a:lnTo>
                    <a:pt x="295148" y="369963"/>
                  </a:lnTo>
                  <a:lnTo>
                    <a:pt x="307860" y="332041"/>
                  </a:lnTo>
                  <a:lnTo>
                    <a:pt x="312064" y="282016"/>
                  </a:lnTo>
                  <a:lnTo>
                    <a:pt x="312102" y="275183"/>
                  </a:lnTo>
                  <a:lnTo>
                    <a:pt x="312102" y="261112"/>
                  </a:lnTo>
                  <a:lnTo>
                    <a:pt x="312102" y="142519"/>
                  </a:lnTo>
                  <a:lnTo>
                    <a:pt x="312102" y="122821"/>
                  </a:lnTo>
                  <a:lnTo>
                    <a:pt x="312102" y="98894"/>
                  </a:lnTo>
                  <a:close/>
                </a:path>
                <a:path w="510540" h="401955">
                  <a:moveTo>
                    <a:pt x="429666" y="178295"/>
                  </a:moveTo>
                  <a:lnTo>
                    <a:pt x="427443" y="141363"/>
                  </a:lnTo>
                  <a:lnTo>
                    <a:pt x="420738" y="114985"/>
                  </a:lnTo>
                  <a:lnTo>
                    <a:pt x="409562" y="99148"/>
                  </a:lnTo>
                  <a:lnTo>
                    <a:pt x="393928" y="93878"/>
                  </a:lnTo>
                  <a:lnTo>
                    <a:pt x="384238" y="96100"/>
                  </a:lnTo>
                  <a:lnTo>
                    <a:pt x="375615" y="102768"/>
                  </a:lnTo>
                  <a:lnTo>
                    <a:pt x="368058" y="113893"/>
                  </a:lnTo>
                  <a:lnTo>
                    <a:pt x="361569" y="129451"/>
                  </a:lnTo>
                  <a:lnTo>
                    <a:pt x="361162" y="129451"/>
                  </a:lnTo>
                  <a:lnTo>
                    <a:pt x="361162" y="0"/>
                  </a:lnTo>
                  <a:lnTo>
                    <a:pt x="328701" y="0"/>
                  </a:lnTo>
                  <a:lnTo>
                    <a:pt x="328701" y="304736"/>
                  </a:lnTo>
                  <a:lnTo>
                    <a:pt x="361162" y="304736"/>
                  </a:lnTo>
                  <a:lnTo>
                    <a:pt x="361162" y="187350"/>
                  </a:lnTo>
                  <a:lnTo>
                    <a:pt x="361492" y="178028"/>
                  </a:lnTo>
                  <a:lnTo>
                    <a:pt x="374713" y="142519"/>
                  </a:lnTo>
                  <a:lnTo>
                    <a:pt x="380466" y="142519"/>
                  </a:lnTo>
                  <a:lnTo>
                    <a:pt x="387845" y="145351"/>
                  </a:lnTo>
                  <a:lnTo>
                    <a:pt x="393103" y="153822"/>
                  </a:lnTo>
                  <a:lnTo>
                    <a:pt x="396265" y="167957"/>
                  </a:lnTo>
                  <a:lnTo>
                    <a:pt x="397319" y="187744"/>
                  </a:lnTo>
                  <a:lnTo>
                    <a:pt x="397319" y="304736"/>
                  </a:lnTo>
                  <a:lnTo>
                    <a:pt x="429666" y="304736"/>
                  </a:lnTo>
                  <a:lnTo>
                    <a:pt x="429666" y="178295"/>
                  </a:lnTo>
                  <a:close/>
                </a:path>
                <a:path w="510540" h="401955">
                  <a:moveTo>
                    <a:pt x="510514" y="98894"/>
                  </a:moveTo>
                  <a:lnTo>
                    <a:pt x="486892" y="98894"/>
                  </a:lnTo>
                  <a:lnTo>
                    <a:pt x="486892" y="36385"/>
                  </a:lnTo>
                  <a:lnTo>
                    <a:pt x="454533" y="54483"/>
                  </a:lnTo>
                  <a:lnTo>
                    <a:pt x="454533" y="98894"/>
                  </a:lnTo>
                  <a:lnTo>
                    <a:pt x="437489" y="98894"/>
                  </a:lnTo>
                  <a:lnTo>
                    <a:pt x="437489" y="145732"/>
                  </a:lnTo>
                  <a:lnTo>
                    <a:pt x="454533" y="145732"/>
                  </a:lnTo>
                  <a:lnTo>
                    <a:pt x="454533" y="240017"/>
                  </a:lnTo>
                  <a:lnTo>
                    <a:pt x="456679" y="270522"/>
                  </a:lnTo>
                  <a:lnTo>
                    <a:pt x="463118" y="292328"/>
                  </a:lnTo>
                  <a:lnTo>
                    <a:pt x="473837" y="305396"/>
                  </a:lnTo>
                  <a:lnTo>
                    <a:pt x="488848" y="309765"/>
                  </a:lnTo>
                  <a:lnTo>
                    <a:pt x="498500" y="309765"/>
                  </a:lnTo>
                  <a:lnTo>
                    <a:pt x="505726" y="307276"/>
                  </a:lnTo>
                  <a:lnTo>
                    <a:pt x="510514" y="302323"/>
                  </a:lnTo>
                  <a:lnTo>
                    <a:pt x="510514" y="255282"/>
                  </a:lnTo>
                  <a:lnTo>
                    <a:pt x="506882" y="259168"/>
                  </a:lnTo>
                  <a:lnTo>
                    <a:pt x="503364" y="261124"/>
                  </a:lnTo>
                  <a:lnTo>
                    <a:pt x="499935" y="261124"/>
                  </a:lnTo>
                  <a:lnTo>
                    <a:pt x="494233" y="259105"/>
                  </a:lnTo>
                  <a:lnTo>
                    <a:pt x="490156" y="253072"/>
                  </a:lnTo>
                  <a:lnTo>
                    <a:pt x="487705" y="243027"/>
                  </a:lnTo>
                  <a:lnTo>
                    <a:pt x="486892" y="228955"/>
                  </a:lnTo>
                  <a:lnTo>
                    <a:pt x="486892" y="145732"/>
                  </a:lnTo>
                  <a:lnTo>
                    <a:pt x="510514" y="145732"/>
                  </a:lnTo>
                  <a:lnTo>
                    <a:pt x="510514" y="98894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472171" y="2203563"/>
              <a:ext cx="66459" cy="1318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957036" y="2060803"/>
              <a:ext cx="509270" cy="513715"/>
            </a:xfrm>
            <a:custGeom>
              <a:avLst/>
              <a:gdLst/>
              <a:ahLst/>
              <a:cxnLst/>
              <a:rect l="l" t="t" r="r" b="b"/>
              <a:pathLst>
                <a:path w="509270" h="513714">
                  <a:moveTo>
                    <a:pt x="87718" y="461124"/>
                  </a:moveTo>
                  <a:lnTo>
                    <a:pt x="33185" y="461124"/>
                  </a:lnTo>
                  <a:lnTo>
                    <a:pt x="33185" y="208978"/>
                  </a:lnTo>
                  <a:lnTo>
                    <a:pt x="0" y="208978"/>
                  </a:lnTo>
                  <a:lnTo>
                    <a:pt x="0" y="461124"/>
                  </a:lnTo>
                  <a:lnTo>
                    <a:pt x="0" y="513245"/>
                  </a:lnTo>
                  <a:lnTo>
                    <a:pt x="87718" y="513245"/>
                  </a:lnTo>
                  <a:lnTo>
                    <a:pt x="87718" y="461124"/>
                  </a:lnTo>
                  <a:close/>
                </a:path>
                <a:path w="509270" h="513714">
                  <a:moveTo>
                    <a:pt x="130517" y="307873"/>
                  </a:moveTo>
                  <a:lnTo>
                    <a:pt x="98056" y="307873"/>
                  </a:lnTo>
                  <a:lnTo>
                    <a:pt x="98056" y="513715"/>
                  </a:lnTo>
                  <a:lnTo>
                    <a:pt x="130517" y="513715"/>
                  </a:lnTo>
                  <a:lnTo>
                    <a:pt x="130517" y="307873"/>
                  </a:lnTo>
                  <a:close/>
                </a:path>
                <a:path w="509270" h="513714">
                  <a:moveTo>
                    <a:pt x="178130" y="120599"/>
                  </a:moveTo>
                  <a:lnTo>
                    <a:pt x="174040" y="110274"/>
                  </a:lnTo>
                  <a:lnTo>
                    <a:pt x="170243" y="109347"/>
                  </a:lnTo>
                  <a:lnTo>
                    <a:pt x="164960" y="117373"/>
                  </a:lnTo>
                  <a:lnTo>
                    <a:pt x="164490" y="124802"/>
                  </a:lnTo>
                  <a:lnTo>
                    <a:pt x="167728" y="132969"/>
                  </a:lnTo>
                  <a:lnTo>
                    <a:pt x="169519" y="134543"/>
                  </a:lnTo>
                  <a:lnTo>
                    <a:pt x="172618" y="134543"/>
                  </a:lnTo>
                  <a:lnTo>
                    <a:pt x="173926" y="133743"/>
                  </a:lnTo>
                  <a:lnTo>
                    <a:pt x="177660" y="128028"/>
                  </a:lnTo>
                  <a:lnTo>
                    <a:pt x="178130" y="120599"/>
                  </a:lnTo>
                  <a:close/>
                </a:path>
                <a:path w="509270" h="513714">
                  <a:moveTo>
                    <a:pt x="198970" y="93192"/>
                  </a:moveTo>
                  <a:lnTo>
                    <a:pt x="195389" y="82156"/>
                  </a:lnTo>
                  <a:lnTo>
                    <a:pt x="191655" y="80530"/>
                  </a:lnTo>
                  <a:lnTo>
                    <a:pt x="186016" y="87579"/>
                  </a:lnTo>
                  <a:lnTo>
                    <a:pt x="185191" y="94881"/>
                  </a:lnTo>
                  <a:lnTo>
                    <a:pt x="188150" y="103936"/>
                  </a:lnTo>
                  <a:lnTo>
                    <a:pt x="190093" y="105892"/>
                  </a:lnTo>
                  <a:lnTo>
                    <a:pt x="193217" y="105892"/>
                  </a:lnTo>
                  <a:lnTo>
                    <a:pt x="194335" y="105270"/>
                  </a:lnTo>
                  <a:lnTo>
                    <a:pt x="198158" y="100507"/>
                  </a:lnTo>
                  <a:lnTo>
                    <a:pt x="198970" y="93192"/>
                  </a:lnTo>
                  <a:close/>
                </a:path>
                <a:path w="509270" h="513714">
                  <a:moveTo>
                    <a:pt x="221056" y="69761"/>
                  </a:moveTo>
                  <a:lnTo>
                    <a:pt x="218008" y="58102"/>
                  </a:lnTo>
                  <a:lnTo>
                    <a:pt x="214363" y="55816"/>
                  </a:lnTo>
                  <a:lnTo>
                    <a:pt x="208407" y="61760"/>
                  </a:lnTo>
                  <a:lnTo>
                    <a:pt x="207251" y="68897"/>
                  </a:lnTo>
                  <a:lnTo>
                    <a:pt x="209829" y="78816"/>
                  </a:lnTo>
                  <a:lnTo>
                    <a:pt x="211950" y="81153"/>
                  </a:lnTo>
                  <a:lnTo>
                    <a:pt x="215074" y="81153"/>
                  </a:lnTo>
                  <a:lnTo>
                    <a:pt x="216014" y="80733"/>
                  </a:lnTo>
                  <a:lnTo>
                    <a:pt x="219875" y="76885"/>
                  </a:lnTo>
                  <a:lnTo>
                    <a:pt x="221056" y="69761"/>
                  </a:lnTo>
                  <a:close/>
                </a:path>
                <a:path w="509270" h="513714">
                  <a:moveTo>
                    <a:pt x="244157" y="50520"/>
                  </a:moveTo>
                  <a:lnTo>
                    <a:pt x="241693" y="38354"/>
                  </a:lnTo>
                  <a:lnTo>
                    <a:pt x="238175" y="35394"/>
                  </a:lnTo>
                  <a:lnTo>
                    <a:pt x="231965" y="40220"/>
                  </a:lnTo>
                  <a:lnTo>
                    <a:pt x="230441" y="47091"/>
                  </a:lnTo>
                  <a:lnTo>
                    <a:pt x="232625" y="57823"/>
                  </a:lnTo>
                  <a:lnTo>
                    <a:pt x="234886" y="60642"/>
                  </a:lnTo>
                  <a:lnTo>
                    <a:pt x="238036" y="60642"/>
                  </a:lnTo>
                  <a:lnTo>
                    <a:pt x="238798" y="60375"/>
                  </a:lnTo>
                  <a:lnTo>
                    <a:pt x="239534" y="59817"/>
                  </a:lnTo>
                  <a:lnTo>
                    <a:pt x="242633" y="57391"/>
                  </a:lnTo>
                  <a:lnTo>
                    <a:pt x="244157" y="50520"/>
                  </a:lnTo>
                  <a:close/>
                </a:path>
                <a:path w="509270" h="513714">
                  <a:moveTo>
                    <a:pt x="268084" y="35661"/>
                  </a:moveTo>
                  <a:lnTo>
                    <a:pt x="266230" y="23088"/>
                  </a:lnTo>
                  <a:lnTo>
                    <a:pt x="262864" y="19469"/>
                  </a:lnTo>
                  <a:lnTo>
                    <a:pt x="256451" y="23114"/>
                  </a:lnTo>
                  <a:lnTo>
                    <a:pt x="254609" y="29718"/>
                  </a:lnTo>
                  <a:lnTo>
                    <a:pt x="256298" y="41173"/>
                  </a:lnTo>
                  <a:lnTo>
                    <a:pt x="258724" y="44513"/>
                  </a:lnTo>
                  <a:lnTo>
                    <a:pt x="261899" y="44513"/>
                  </a:lnTo>
                  <a:lnTo>
                    <a:pt x="262470" y="44361"/>
                  </a:lnTo>
                  <a:lnTo>
                    <a:pt x="266242" y="42202"/>
                  </a:lnTo>
                  <a:lnTo>
                    <a:pt x="268084" y="35661"/>
                  </a:lnTo>
                  <a:close/>
                </a:path>
                <a:path w="509270" h="513714">
                  <a:moveTo>
                    <a:pt x="292633" y="25311"/>
                  </a:moveTo>
                  <a:lnTo>
                    <a:pt x="291388" y="12458"/>
                  </a:lnTo>
                  <a:lnTo>
                    <a:pt x="288213" y="8229"/>
                  </a:lnTo>
                  <a:lnTo>
                    <a:pt x="281647" y="10680"/>
                  </a:lnTo>
                  <a:lnTo>
                    <a:pt x="279501" y="16865"/>
                  </a:lnTo>
                  <a:lnTo>
                    <a:pt x="280670" y="28968"/>
                  </a:lnTo>
                  <a:lnTo>
                    <a:pt x="283210" y="32943"/>
                  </a:lnTo>
                  <a:lnTo>
                    <a:pt x="286423" y="32943"/>
                  </a:lnTo>
                  <a:lnTo>
                    <a:pt x="287197" y="32740"/>
                  </a:lnTo>
                  <a:lnTo>
                    <a:pt x="290487" y="31496"/>
                  </a:lnTo>
                  <a:lnTo>
                    <a:pt x="292633" y="25311"/>
                  </a:lnTo>
                  <a:close/>
                </a:path>
                <a:path w="509270" h="513714">
                  <a:moveTo>
                    <a:pt x="317563" y="19532"/>
                  </a:moveTo>
                  <a:lnTo>
                    <a:pt x="316941" y="6540"/>
                  </a:lnTo>
                  <a:lnTo>
                    <a:pt x="313994" y="1752"/>
                  </a:lnTo>
                  <a:lnTo>
                    <a:pt x="310667" y="2336"/>
                  </a:lnTo>
                  <a:lnTo>
                    <a:pt x="307340" y="2959"/>
                  </a:lnTo>
                  <a:lnTo>
                    <a:pt x="304914" y="8737"/>
                  </a:lnTo>
                  <a:lnTo>
                    <a:pt x="305498" y="21374"/>
                  </a:lnTo>
                  <a:lnTo>
                    <a:pt x="308140" y="25984"/>
                  </a:lnTo>
                  <a:lnTo>
                    <a:pt x="311416" y="25984"/>
                  </a:lnTo>
                  <a:lnTo>
                    <a:pt x="315112" y="25311"/>
                  </a:lnTo>
                  <a:lnTo>
                    <a:pt x="317563" y="19532"/>
                  </a:lnTo>
                  <a:close/>
                </a:path>
                <a:path w="509270" h="513714">
                  <a:moveTo>
                    <a:pt x="342671" y="5295"/>
                  </a:moveTo>
                  <a:lnTo>
                    <a:pt x="339966" y="0"/>
                  </a:lnTo>
                  <a:lnTo>
                    <a:pt x="333273" y="0"/>
                  </a:lnTo>
                  <a:lnTo>
                    <a:pt x="330568" y="5295"/>
                  </a:lnTo>
                  <a:lnTo>
                    <a:pt x="330568" y="18376"/>
                  </a:lnTo>
                  <a:lnTo>
                    <a:pt x="333273" y="23685"/>
                  </a:lnTo>
                  <a:lnTo>
                    <a:pt x="339966" y="23685"/>
                  </a:lnTo>
                  <a:lnTo>
                    <a:pt x="342671" y="18376"/>
                  </a:lnTo>
                  <a:lnTo>
                    <a:pt x="342671" y="5295"/>
                  </a:lnTo>
                  <a:close/>
                </a:path>
                <a:path w="509270" h="513714">
                  <a:moveTo>
                    <a:pt x="368350" y="8763"/>
                  </a:moveTo>
                  <a:lnTo>
                    <a:pt x="365899" y="2997"/>
                  </a:lnTo>
                  <a:lnTo>
                    <a:pt x="359244" y="1752"/>
                  </a:lnTo>
                  <a:lnTo>
                    <a:pt x="356298" y="6540"/>
                  </a:lnTo>
                  <a:lnTo>
                    <a:pt x="355676" y="19558"/>
                  </a:lnTo>
                  <a:lnTo>
                    <a:pt x="358127" y="25336"/>
                  </a:lnTo>
                  <a:lnTo>
                    <a:pt x="361632" y="25984"/>
                  </a:lnTo>
                  <a:lnTo>
                    <a:pt x="365099" y="25984"/>
                  </a:lnTo>
                  <a:lnTo>
                    <a:pt x="367741" y="21399"/>
                  </a:lnTo>
                  <a:lnTo>
                    <a:pt x="368350" y="8763"/>
                  </a:lnTo>
                  <a:close/>
                </a:path>
                <a:path w="509270" h="513714">
                  <a:moveTo>
                    <a:pt x="393738" y="16903"/>
                  </a:moveTo>
                  <a:lnTo>
                    <a:pt x="391579" y="10718"/>
                  </a:lnTo>
                  <a:lnTo>
                    <a:pt x="388289" y="9499"/>
                  </a:lnTo>
                  <a:lnTo>
                    <a:pt x="385013" y="8255"/>
                  </a:lnTo>
                  <a:lnTo>
                    <a:pt x="381850" y="12496"/>
                  </a:lnTo>
                  <a:lnTo>
                    <a:pt x="380593" y="25336"/>
                  </a:lnTo>
                  <a:lnTo>
                    <a:pt x="382765" y="31521"/>
                  </a:lnTo>
                  <a:lnTo>
                    <a:pt x="386422" y="32905"/>
                  </a:lnTo>
                  <a:lnTo>
                    <a:pt x="386791" y="32969"/>
                  </a:lnTo>
                  <a:lnTo>
                    <a:pt x="390017" y="32969"/>
                  </a:lnTo>
                  <a:lnTo>
                    <a:pt x="392557" y="29006"/>
                  </a:lnTo>
                  <a:lnTo>
                    <a:pt x="393738" y="16903"/>
                  </a:lnTo>
                  <a:close/>
                </a:path>
                <a:path w="509270" h="513714">
                  <a:moveTo>
                    <a:pt x="418617" y="29743"/>
                  </a:moveTo>
                  <a:lnTo>
                    <a:pt x="416775" y="23177"/>
                  </a:lnTo>
                  <a:lnTo>
                    <a:pt x="413562" y="21374"/>
                  </a:lnTo>
                  <a:lnTo>
                    <a:pt x="410362" y="19532"/>
                  </a:lnTo>
                  <a:lnTo>
                    <a:pt x="406996" y="23139"/>
                  </a:lnTo>
                  <a:lnTo>
                    <a:pt x="405130" y="35699"/>
                  </a:lnTo>
                  <a:lnTo>
                    <a:pt x="406971" y="42265"/>
                  </a:lnTo>
                  <a:lnTo>
                    <a:pt x="410756" y="44424"/>
                  </a:lnTo>
                  <a:lnTo>
                    <a:pt x="411327" y="44577"/>
                  </a:lnTo>
                  <a:lnTo>
                    <a:pt x="414502" y="44577"/>
                  </a:lnTo>
                  <a:lnTo>
                    <a:pt x="416902" y="41198"/>
                  </a:lnTo>
                  <a:lnTo>
                    <a:pt x="418617" y="29743"/>
                  </a:lnTo>
                  <a:close/>
                </a:path>
                <a:path w="509270" h="513714">
                  <a:moveTo>
                    <a:pt x="442760" y="47142"/>
                  </a:moveTo>
                  <a:lnTo>
                    <a:pt x="441248" y="40284"/>
                  </a:lnTo>
                  <a:lnTo>
                    <a:pt x="435038" y="35458"/>
                  </a:lnTo>
                  <a:lnTo>
                    <a:pt x="431520" y="38417"/>
                  </a:lnTo>
                  <a:lnTo>
                    <a:pt x="429044" y="50584"/>
                  </a:lnTo>
                  <a:lnTo>
                    <a:pt x="430568" y="57442"/>
                  </a:lnTo>
                  <a:lnTo>
                    <a:pt x="434403" y="60439"/>
                  </a:lnTo>
                  <a:lnTo>
                    <a:pt x="435165" y="60706"/>
                  </a:lnTo>
                  <a:lnTo>
                    <a:pt x="438302" y="60706"/>
                  </a:lnTo>
                  <a:lnTo>
                    <a:pt x="440588" y="57886"/>
                  </a:lnTo>
                  <a:lnTo>
                    <a:pt x="442760" y="47142"/>
                  </a:lnTo>
                  <a:close/>
                </a:path>
                <a:path w="509270" h="513714">
                  <a:moveTo>
                    <a:pt x="465963" y="68961"/>
                  </a:moveTo>
                  <a:lnTo>
                    <a:pt x="464781" y="61823"/>
                  </a:lnTo>
                  <a:lnTo>
                    <a:pt x="461810" y="58864"/>
                  </a:lnTo>
                  <a:lnTo>
                    <a:pt x="458838" y="55880"/>
                  </a:lnTo>
                  <a:lnTo>
                    <a:pt x="455193" y="58178"/>
                  </a:lnTo>
                  <a:lnTo>
                    <a:pt x="452145" y="69811"/>
                  </a:lnTo>
                  <a:lnTo>
                    <a:pt x="453326" y="76949"/>
                  </a:lnTo>
                  <a:lnTo>
                    <a:pt x="457174" y="80822"/>
                  </a:lnTo>
                  <a:lnTo>
                    <a:pt x="458114" y="81241"/>
                  </a:lnTo>
                  <a:lnTo>
                    <a:pt x="461251" y="81241"/>
                  </a:lnTo>
                  <a:lnTo>
                    <a:pt x="463359" y="78867"/>
                  </a:lnTo>
                  <a:lnTo>
                    <a:pt x="465963" y="68961"/>
                  </a:lnTo>
                  <a:close/>
                </a:path>
                <a:path w="509270" h="513714">
                  <a:moveTo>
                    <a:pt x="487997" y="94970"/>
                  </a:moveTo>
                  <a:lnTo>
                    <a:pt x="487184" y="87630"/>
                  </a:lnTo>
                  <a:lnTo>
                    <a:pt x="484352" y="84137"/>
                  </a:lnTo>
                  <a:lnTo>
                    <a:pt x="481545" y="80619"/>
                  </a:lnTo>
                  <a:lnTo>
                    <a:pt x="477786" y="82245"/>
                  </a:lnTo>
                  <a:lnTo>
                    <a:pt x="474205" y="93256"/>
                  </a:lnTo>
                  <a:lnTo>
                    <a:pt x="475043" y="100596"/>
                  </a:lnTo>
                  <a:lnTo>
                    <a:pt x="478866" y="105359"/>
                  </a:lnTo>
                  <a:lnTo>
                    <a:pt x="479983" y="105956"/>
                  </a:lnTo>
                  <a:lnTo>
                    <a:pt x="483095" y="105956"/>
                  </a:lnTo>
                  <a:lnTo>
                    <a:pt x="485051" y="104025"/>
                  </a:lnTo>
                  <a:lnTo>
                    <a:pt x="487997" y="94970"/>
                  </a:lnTo>
                  <a:close/>
                </a:path>
                <a:path w="509270" h="513714">
                  <a:moveTo>
                    <a:pt x="508698" y="124891"/>
                  </a:moveTo>
                  <a:lnTo>
                    <a:pt x="508215" y="117462"/>
                  </a:lnTo>
                  <a:lnTo>
                    <a:pt x="502958" y="109435"/>
                  </a:lnTo>
                  <a:lnTo>
                    <a:pt x="499148" y="110363"/>
                  </a:lnTo>
                  <a:lnTo>
                    <a:pt x="495046" y="120662"/>
                  </a:lnTo>
                  <a:lnTo>
                    <a:pt x="495515" y="128117"/>
                  </a:lnTo>
                  <a:lnTo>
                    <a:pt x="498144" y="132143"/>
                  </a:lnTo>
                  <a:lnTo>
                    <a:pt x="499249" y="133794"/>
                  </a:lnTo>
                  <a:lnTo>
                    <a:pt x="500570" y="134620"/>
                  </a:lnTo>
                  <a:lnTo>
                    <a:pt x="503669" y="134620"/>
                  </a:lnTo>
                  <a:lnTo>
                    <a:pt x="505447" y="133057"/>
                  </a:lnTo>
                  <a:lnTo>
                    <a:pt x="508698" y="124891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045649" y="2204036"/>
              <a:ext cx="69399" cy="13132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101633" y="2264954"/>
              <a:ext cx="78105" cy="309880"/>
            </a:xfrm>
            <a:custGeom>
              <a:avLst/>
              <a:gdLst/>
              <a:ahLst/>
              <a:cxnLst/>
              <a:rect l="l" t="t" r="r" b="b"/>
              <a:pathLst>
                <a:path w="78104" h="309880">
                  <a:moveTo>
                    <a:pt x="50024" y="309559"/>
                  </a:moveTo>
                  <a:lnTo>
                    <a:pt x="17667" y="309559"/>
                  </a:lnTo>
                  <a:lnTo>
                    <a:pt x="17667" y="150558"/>
                  </a:lnTo>
                  <a:lnTo>
                    <a:pt x="0" y="150558"/>
                  </a:lnTo>
                  <a:lnTo>
                    <a:pt x="0" y="103722"/>
                  </a:lnTo>
                  <a:lnTo>
                    <a:pt x="17667" y="103722"/>
                  </a:lnTo>
                  <a:lnTo>
                    <a:pt x="17667" y="78194"/>
                  </a:lnTo>
                  <a:lnTo>
                    <a:pt x="24254" y="33116"/>
                  </a:lnTo>
                  <a:lnTo>
                    <a:pt x="51679" y="1343"/>
                  </a:lnTo>
                  <a:lnTo>
                    <a:pt x="61219" y="0"/>
                  </a:lnTo>
                  <a:lnTo>
                    <a:pt x="67793" y="0"/>
                  </a:lnTo>
                  <a:lnTo>
                    <a:pt x="73272" y="1340"/>
                  </a:lnTo>
                  <a:lnTo>
                    <a:pt x="77654" y="4018"/>
                  </a:lnTo>
                  <a:lnTo>
                    <a:pt x="77654" y="53468"/>
                  </a:lnTo>
                  <a:lnTo>
                    <a:pt x="73476" y="50251"/>
                  </a:lnTo>
                  <a:lnTo>
                    <a:pt x="69470" y="48644"/>
                  </a:lnTo>
                  <a:lnTo>
                    <a:pt x="65636" y="48644"/>
                  </a:lnTo>
                  <a:lnTo>
                    <a:pt x="58805" y="50717"/>
                  </a:lnTo>
                  <a:lnTo>
                    <a:pt x="53926" y="56936"/>
                  </a:lnTo>
                  <a:lnTo>
                    <a:pt x="50999" y="67300"/>
                  </a:lnTo>
                  <a:lnTo>
                    <a:pt x="50024" y="81810"/>
                  </a:lnTo>
                  <a:lnTo>
                    <a:pt x="50024" y="103722"/>
                  </a:lnTo>
                  <a:lnTo>
                    <a:pt x="74060" y="103722"/>
                  </a:lnTo>
                  <a:lnTo>
                    <a:pt x="74060" y="150558"/>
                  </a:lnTo>
                  <a:lnTo>
                    <a:pt x="50024" y="150558"/>
                  </a:lnTo>
                  <a:lnTo>
                    <a:pt x="50024" y="309559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178729" y="2363648"/>
              <a:ext cx="100765" cy="21589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956530" y="2710682"/>
              <a:ext cx="859449" cy="20709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8" name="object 38"/>
          <p:cNvGrpSpPr/>
          <p:nvPr/>
        </p:nvGrpSpPr>
        <p:grpSpPr>
          <a:xfrm>
            <a:off x="3780002" y="3252305"/>
            <a:ext cx="1719580" cy="845185"/>
            <a:chOff x="3780002" y="3775532"/>
            <a:chExt cx="1719580" cy="845185"/>
          </a:xfrm>
        </p:grpSpPr>
        <p:sp>
          <p:nvSpPr>
            <p:cNvPr id="39" name="object 39"/>
            <p:cNvSpPr/>
            <p:nvPr/>
          </p:nvSpPr>
          <p:spPr>
            <a:xfrm>
              <a:off x="4062514" y="3775532"/>
              <a:ext cx="735355" cy="16460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951897" y="3950106"/>
              <a:ext cx="97193" cy="9605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4711064" y="3950106"/>
              <a:ext cx="191757" cy="33177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780993" y="3976763"/>
              <a:ext cx="621969" cy="31008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514265" y="3982008"/>
              <a:ext cx="173227" cy="299872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148287" y="3981513"/>
              <a:ext cx="194767" cy="300367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358130" y="4017378"/>
              <a:ext cx="140868" cy="269455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4819243" y="4074033"/>
              <a:ext cx="297027" cy="303148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3780002" y="4416107"/>
              <a:ext cx="1657794" cy="204127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851910" y="4461103"/>
              <a:ext cx="1144270" cy="107950"/>
            </a:xfrm>
            <a:custGeom>
              <a:avLst/>
              <a:gdLst/>
              <a:ahLst/>
              <a:cxnLst/>
              <a:rect l="l" t="t" r="r" b="b"/>
              <a:pathLst>
                <a:path w="1144270" h="107950">
                  <a:moveTo>
                    <a:pt x="69062" y="73698"/>
                  </a:moveTo>
                  <a:lnTo>
                    <a:pt x="37287" y="44704"/>
                  </a:lnTo>
                  <a:lnTo>
                    <a:pt x="30619" y="41236"/>
                  </a:lnTo>
                  <a:lnTo>
                    <a:pt x="27343" y="38849"/>
                  </a:lnTo>
                  <a:lnTo>
                    <a:pt x="26085" y="37592"/>
                  </a:lnTo>
                  <a:lnTo>
                    <a:pt x="24307" y="34925"/>
                  </a:lnTo>
                  <a:lnTo>
                    <a:pt x="23863" y="33413"/>
                  </a:lnTo>
                  <a:lnTo>
                    <a:pt x="23863" y="30187"/>
                  </a:lnTo>
                  <a:lnTo>
                    <a:pt x="38201" y="21551"/>
                  </a:lnTo>
                  <a:lnTo>
                    <a:pt x="42646" y="21551"/>
                  </a:lnTo>
                  <a:lnTo>
                    <a:pt x="48793" y="22250"/>
                  </a:lnTo>
                  <a:lnTo>
                    <a:pt x="55092" y="23850"/>
                  </a:lnTo>
                  <a:lnTo>
                    <a:pt x="61125" y="26377"/>
                  </a:lnTo>
                  <a:lnTo>
                    <a:pt x="64643" y="28562"/>
                  </a:lnTo>
                  <a:lnTo>
                    <a:pt x="64643" y="7581"/>
                  </a:lnTo>
                  <a:lnTo>
                    <a:pt x="61226" y="6273"/>
                  </a:lnTo>
                  <a:lnTo>
                    <a:pt x="57492" y="5308"/>
                  </a:lnTo>
                  <a:lnTo>
                    <a:pt x="49403" y="4038"/>
                  </a:lnTo>
                  <a:lnTo>
                    <a:pt x="44754" y="3721"/>
                  </a:lnTo>
                  <a:lnTo>
                    <a:pt x="34175" y="3721"/>
                  </a:lnTo>
                  <a:lnTo>
                    <a:pt x="1054" y="23876"/>
                  </a:lnTo>
                  <a:lnTo>
                    <a:pt x="0" y="28384"/>
                  </a:lnTo>
                  <a:lnTo>
                    <a:pt x="0" y="40322"/>
                  </a:lnTo>
                  <a:lnTo>
                    <a:pt x="1930" y="46024"/>
                  </a:lnTo>
                  <a:lnTo>
                    <a:pt x="9652" y="55473"/>
                  </a:lnTo>
                  <a:lnTo>
                    <a:pt x="15506" y="59474"/>
                  </a:lnTo>
                  <a:lnTo>
                    <a:pt x="26454" y="64008"/>
                  </a:lnTo>
                  <a:lnTo>
                    <a:pt x="36969" y="68948"/>
                  </a:lnTo>
                  <a:lnTo>
                    <a:pt x="40855" y="71577"/>
                  </a:lnTo>
                  <a:lnTo>
                    <a:pt x="42392" y="72999"/>
                  </a:lnTo>
                  <a:lnTo>
                    <a:pt x="44640" y="76085"/>
                  </a:lnTo>
                  <a:lnTo>
                    <a:pt x="45199" y="77838"/>
                  </a:lnTo>
                  <a:lnTo>
                    <a:pt x="45199" y="81254"/>
                  </a:lnTo>
                  <a:lnTo>
                    <a:pt x="31000" y="89979"/>
                  </a:lnTo>
                  <a:lnTo>
                    <a:pt x="23279" y="89979"/>
                  </a:lnTo>
                  <a:lnTo>
                    <a:pt x="18453" y="89128"/>
                  </a:lnTo>
                  <a:lnTo>
                    <a:pt x="8915" y="85712"/>
                  </a:lnTo>
                  <a:lnTo>
                    <a:pt x="4495" y="83159"/>
                  </a:lnTo>
                  <a:lnTo>
                    <a:pt x="419" y="79730"/>
                  </a:lnTo>
                  <a:lnTo>
                    <a:pt x="419" y="102196"/>
                  </a:lnTo>
                  <a:lnTo>
                    <a:pt x="4064" y="104063"/>
                  </a:lnTo>
                  <a:lnTo>
                    <a:pt x="8382" y="105473"/>
                  </a:lnTo>
                  <a:lnTo>
                    <a:pt x="18351" y="107340"/>
                  </a:lnTo>
                  <a:lnTo>
                    <a:pt x="23609" y="107810"/>
                  </a:lnTo>
                  <a:lnTo>
                    <a:pt x="34505" y="107810"/>
                  </a:lnTo>
                  <a:lnTo>
                    <a:pt x="67995" y="88099"/>
                  </a:lnTo>
                  <a:lnTo>
                    <a:pt x="69062" y="83388"/>
                  </a:lnTo>
                  <a:lnTo>
                    <a:pt x="69062" y="73698"/>
                  </a:lnTo>
                  <a:close/>
                </a:path>
                <a:path w="1144270" h="107950">
                  <a:moveTo>
                    <a:pt x="140373" y="63106"/>
                  </a:moveTo>
                  <a:lnTo>
                    <a:pt x="109626" y="32435"/>
                  </a:lnTo>
                  <a:lnTo>
                    <a:pt x="105232" y="32435"/>
                  </a:lnTo>
                  <a:lnTo>
                    <a:pt x="100355" y="33032"/>
                  </a:lnTo>
                  <a:lnTo>
                    <a:pt x="89636" y="35471"/>
                  </a:lnTo>
                  <a:lnTo>
                    <a:pt x="85420" y="36880"/>
                  </a:lnTo>
                  <a:lnTo>
                    <a:pt x="82334" y="38468"/>
                  </a:lnTo>
                  <a:lnTo>
                    <a:pt x="82334" y="55168"/>
                  </a:lnTo>
                  <a:lnTo>
                    <a:pt x="88188" y="51828"/>
                  </a:lnTo>
                  <a:lnTo>
                    <a:pt x="94221" y="49441"/>
                  </a:lnTo>
                  <a:lnTo>
                    <a:pt x="100406" y="48006"/>
                  </a:lnTo>
                  <a:lnTo>
                    <a:pt x="106756" y="47523"/>
                  </a:lnTo>
                  <a:lnTo>
                    <a:pt x="115265" y="47523"/>
                  </a:lnTo>
                  <a:lnTo>
                    <a:pt x="119532" y="51447"/>
                  </a:lnTo>
                  <a:lnTo>
                    <a:pt x="119532" y="59309"/>
                  </a:lnTo>
                  <a:lnTo>
                    <a:pt x="119532" y="72021"/>
                  </a:lnTo>
                  <a:lnTo>
                    <a:pt x="119532" y="81254"/>
                  </a:lnTo>
                  <a:lnTo>
                    <a:pt x="118211" y="84899"/>
                  </a:lnTo>
                  <a:lnTo>
                    <a:pt x="112979" y="90652"/>
                  </a:lnTo>
                  <a:lnTo>
                    <a:pt x="109588" y="92087"/>
                  </a:lnTo>
                  <a:lnTo>
                    <a:pt x="102425" y="92087"/>
                  </a:lnTo>
                  <a:lnTo>
                    <a:pt x="100050" y="91274"/>
                  </a:lnTo>
                  <a:lnTo>
                    <a:pt x="96545" y="88049"/>
                  </a:lnTo>
                  <a:lnTo>
                    <a:pt x="95694" y="86055"/>
                  </a:lnTo>
                  <a:lnTo>
                    <a:pt x="95669" y="77889"/>
                  </a:lnTo>
                  <a:lnTo>
                    <a:pt x="99263" y="74637"/>
                  </a:lnTo>
                  <a:lnTo>
                    <a:pt x="119532" y="72021"/>
                  </a:lnTo>
                  <a:lnTo>
                    <a:pt x="119532" y="59309"/>
                  </a:lnTo>
                  <a:lnTo>
                    <a:pt x="81432" y="69570"/>
                  </a:lnTo>
                  <a:lnTo>
                    <a:pt x="75234" y="85979"/>
                  </a:lnTo>
                  <a:lnTo>
                    <a:pt x="75234" y="92646"/>
                  </a:lnTo>
                  <a:lnTo>
                    <a:pt x="77241" y="97929"/>
                  </a:lnTo>
                  <a:lnTo>
                    <a:pt x="85242" y="105841"/>
                  </a:lnTo>
                  <a:lnTo>
                    <a:pt x="90728" y="107810"/>
                  </a:lnTo>
                  <a:lnTo>
                    <a:pt x="107149" y="107810"/>
                  </a:lnTo>
                  <a:lnTo>
                    <a:pt x="114287" y="103784"/>
                  </a:lnTo>
                  <a:lnTo>
                    <a:pt x="119100" y="95745"/>
                  </a:lnTo>
                  <a:lnTo>
                    <a:pt x="119392" y="95745"/>
                  </a:lnTo>
                  <a:lnTo>
                    <a:pt x="119392" y="106057"/>
                  </a:lnTo>
                  <a:lnTo>
                    <a:pt x="140373" y="106057"/>
                  </a:lnTo>
                  <a:lnTo>
                    <a:pt x="140373" y="95745"/>
                  </a:lnTo>
                  <a:lnTo>
                    <a:pt x="140373" y="92087"/>
                  </a:lnTo>
                  <a:lnTo>
                    <a:pt x="140373" y="72021"/>
                  </a:lnTo>
                  <a:lnTo>
                    <a:pt x="140373" y="63106"/>
                  </a:lnTo>
                  <a:close/>
                </a:path>
                <a:path w="1144270" h="107950">
                  <a:moveTo>
                    <a:pt x="217868" y="34188"/>
                  </a:moveTo>
                  <a:lnTo>
                    <a:pt x="194703" y="34188"/>
                  </a:lnTo>
                  <a:lnTo>
                    <a:pt x="180530" y="83807"/>
                  </a:lnTo>
                  <a:lnTo>
                    <a:pt x="179666" y="87934"/>
                  </a:lnTo>
                  <a:lnTo>
                    <a:pt x="179336" y="91249"/>
                  </a:lnTo>
                  <a:lnTo>
                    <a:pt x="179057" y="91249"/>
                  </a:lnTo>
                  <a:lnTo>
                    <a:pt x="178816" y="87744"/>
                  </a:lnTo>
                  <a:lnTo>
                    <a:pt x="178003" y="83489"/>
                  </a:lnTo>
                  <a:lnTo>
                    <a:pt x="164109" y="34188"/>
                  </a:lnTo>
                  <a:lnTo>
                    <a:pt x="140385" y="34188"/>
                  </a:lnTo>
                  <a:lnTo>
                    <a:pt x="165862" y="106057"/>
                  </a:lnTo>
                  <a:lnTo>
                    <a:pt x="191122" y="106057"/>
                  </a:lnTo>
                  <a:lnTo>
                    <a:pt x="217868" y="34188"/>
                  </a:lnTo>
                  <a:close/>
                </a:path>
                <a:path w="1144270" h="107950">
                  <a:moveTo>
                    <a:pt x="287756" y="67106"/>
                  </a:moveTo>
                  <a:lnTo>
                    <a:pt x="287451" y="62826"/>
                  </a:lnTo>
                  <a:lnTo>
                    <a:pt x="287210" y="59524"/>
                  </a:lnTo>
                  <a:lnTo>
                    <a:pt x="285597" y="52781"/>
                  </a:lnTo>
                  <a:lnTo>
                    <a:pt x="283146" y="47383"/>
                  </a:lnTo>
                  <a:lnTo>
                    <a:pt x="282917" y="46863"/>
                  </a:lnTo>
                  <a:lnTo>
                    <a:pt x="279158" y="41770"/>
                  </a:lnTo>
                  <a:lnTo>
                    <a:pt x="274408" y="37693"/>
                  </a:lnTo>
                  <a:lnTo>
                    <a:pt x="268770" y="34772"/>
                  </a:lnTo>
                  <a:lnTo>
                    <a:pt x="267195" y="34353"/>
                  </a:lnTo>
                  <a:lnTo>
                    <a:pt x="267195" y="52527"/>
                  </a:lnTo>
                  <a:lnTo>
                    <a:pt x="267195" y="62826"/>
                  </a:lnTo>
                  <a:lnTo>
                    <a:pt x="240728" y="62826"/>
                  </a:lnTo>
                  <a:lnTo>
                    <a:pt x="241287" y="58432"/>
                  </a:lnTo>
                  <a:lnTo>
                    <a:pt x="242874" y="54749"/>
                  </a:lnTo>
                  <a:lnTo>
                    <a:pt x="248069" y="48856"/>
                  </a:lnTo>
                  <a:lnTo>
                    <a:pt x="251142" y="47383"/>
                  </a:lnTo>
                  <a:lnTo>
                    <a:pt x="263029" y="47383"/>
                  </a:lnTo>
                  <a:lnTo>
                    <a:pt x="267195" y="52527"/>
                  </a:lnTo>
                  <a:lnTo>
                    <a:pt x="267195" y="34353"/>
                  </a:lnTo>
                  <a:lnTo>
                    <a:pt x="262242" y="33020"/>
                  </a:lnTo>
                  <a:lnTo>
                    <a:pt x="254838" y="32435"/>
                  </a:lnTo>
                  <a:lnTo>
                    <a:pt x="247548" y="33096"/>
                  </a:lnTo>
                  <a:lnTo>
                    <a:pt x="219532" y="62826"/>
                  </a:lnTo>
                  <a:lnTo>
                    <a:pt x="218897" y="71247"/>
                  </a:lnTo>
                  <a:lnTo>
                    <a:pt x="219494" y="79413"/>
                  </a:lnTo>
                  <a:lnTo>
                    <a:pt x="247307" y="107213"/>
                  </a:lnTo>
                  <a:lnTo>
                    <a:pt x="255536" y="107810"/>
                  </a:lnTo>
                  <a:lnTo>
                    <a:pt x="263131" y="107480"/>
                  </a:lnTo>
                  <a:lnTo>
                    <a:pt x="269976" y="106489"/>
                  </a:lnTo>
                  <a:lnTo>
                    <a:pt x="276072" y="104825"/>
                  </a:lnTo>
                  <a:lnTo>
                    <a:pt x="281444" y="102476"/>
                  </a:lnTo>
                  <a:lnTo>
                    <a:pt x="281444" y="92100"/>
                  </a:lnTo>
                  <a:lnTo>
                    <a:pt x="281444" y="86474"/>
                  </a:lnTo>
                  <a:lnTo>
                    <a:pt x="275450" y="90220"/>
                  </a:lnTo>
                  <a:lnTo>
                    <a:pt x="268503" y="92100"/>
                  </a:lnTo>
                  <a:lnTo>
                    <a:pt x="248196" y="92100"/>
                  </a:lnTo>
                  <a:lnTo>
                    <a:pt x="241617" y="86880"/>
                  </a:lnTo>
                  <a:lnTo>
                    <a:pt x="240868" y="76441"/>
                  </a:lnTo>
                  <a:lnTo>
                    <a:pt x="287756" y="76441"/>
                  </a:lnTo>
                  <a:lnTo>
                    <a:pt x="287756" y="67106"/>
                  </a:lnTo>
                  <a:close/>
                </a:path>
                <a:path w="1144270" h="107950">
                  <a:moveTo>
                    <a:pt x="348538" y="81051"/>
                  </a:moveTo>
                  <a:lnTo>
                    <a:pt x="322491" y="60642"/>
                  </a:lnTo>
                  <a:lnTo>
                    <a:pt x="318262" y="58674"/>
                  </a:lnTo>
                  <a:lnTo>
                    <a:pt x="317169" y="57861"/>
                  </a:lnTo>
                  <a:lnTo>
                    <a:pt x="315480" y="55994"/>
                  </a:lnTo>
                  <a:lnTo>
                    <a:pt x="315061" y="54864"/>
                  </a:lnTo>
                  <a:lnTo>
                    <a:pt x="315061" y="52578"/>
                  </a:lnTo>
                  <a:lnTo>
                    <a:pt x="328815" y="47523"/>
                  </a:lnTo>
                  <a:lnTo>
                    <a:pt x="331965" y="47929"/>
                  </a:lnTo>
                  <a:lnTo>
                    <a:pt x="338366" y="49568"/>
                  </a:lnTo>
                  <a:lnTo>
                    <a:pt x="341376" y="50800"/>
                  </a:lnTo>
                  <a:lnTo>
                    <a:pt x="344182" y="52438"/>
                  </a:lnTo>
                  <a:lnTo>
                    <a:pt x="344182" y="35306"/>
                  </a:lnTo>
                  <a:lnTo>
                    <a:pt x="337781" y="33655"/>
                  </a:lnTo>
                  <a:lnTo>
                    <a:pt x="328002" y="32435"/>
                  </a:lnTo>
                  <a:lnTo>
                    <a:pt x="320738" y="32435"/>
                  </a:lnTo>
                  <a:lnTo>
                    <a:pt x="293370" y="51282"/>
                  </a:lnTo>
                  <a:lnTo>
                    <a:pt x="293370" y="58267"/>
                  </a:lnTo>
                  <a:lnTo>
                    <a:pt x="320141" y="79527"/>
                  </a:lnTo>
                  <a:lnTo>
                    <a:pt x="324700" y="81749"/>
                  </a:lnTo>
                  <a:lnTo>
                    <a:pt x="326758" y="83629"/>
                  </a:lnTo>
                  <a:lnTo>
                    <a:pt x="327266" y="84797"/>
                  </a:lnTo>
                  <a:lnTo>
                    <a:pt x="327266" y="88392"/>
                  </a:lnTo>
                  <a:lnTo>
                    <a:pt x="326136" y="90030"/>
                  </a:lnTo>
                  <a:lnTo>
                    <a:pt x="321602" y="92189"/>
                  </a:lnTo>
                  <a:lnTo>
                    <a:pt x="318503" y="92722"/>
                  </a:lnTo>
                  <a:lnTo>
                    <a:pt x="311340" y="92722"/>
                  </a:lnTo>
                  <a:lnTo>
                    <a:pt x="307911" y="92189"/>
                  </a:lnTo>
                  <a:lnTo>
                    <a:pt x="300659" y="90030"/>
                  </a:lnTo>
                  <a:lnTo>
                    <a:pt x="297014" y="88392"/>
                  </a:lnTo>
                  <a:lnTo>
                    <a:pt x="293370" y="86194"/>
                  </a:lnTo>
                  <a:lnTo>
                    <a:pt x="293370" y="104165"/>
                  </a:lnTo>
                  <a:lnTo>
                    <a:pt x="300113" y="106603"/>
                  </a:lnTo>
                  <a:lnTo>
                    <a:pt x="307428" y="107810"/>
                  </a:lnTo>
                  <a:lnTo>
                    <a:pt x="319646" y="107810"/>
                  </a:lnTo>
                  <a:lnTo>
                    <a:pt x="348538" y="88353"/>
                  </a:lnTo>
                  <a:lnTo>
                    <a:pt x="348538" y="81051"/>
                  </a:lnTo>
                  <a:close/>
                </a:path>
                <a:path w="1144270" h="107950">
                  <a:moveTo>
                    <a:pt x="438950" y="34175"/>
                  </a:moveTo>
                  <a:lnTo>
                    <a:pt x="422808" y="34175"/>
                  </a:lnTo>
                  <a:lnTo>
                    <a:pt x="422808" y="12344"/>
                  </a:lnTo>
                  <a:lnTo>
                    <a:pt x="400697" y="18669"/>
                  </a:lnTo>
                  <a:lnTo>
                    <a:pt x="400697" y="34175"/>
                  </a:lnTo>
                  <a:lnTo>
                    <a:pt x="389039" y="34175"/>
                  </a:lnTo>
                  <a:lnTo>
                    <a:pt x="389039" y="50533"/>
                  </a:lnTo>
                  <a:lnTo>
                    <a:pt x="400697" y="50533"/>
                  </a:lnTo>
                  <a:lnTo>
                    <a:pt x="400697" y="83451"/>
                  </a:lnTo>
                  <a:lnTo>
                    <a:pt x="402158" y="94107"/>
                  </a:lnTo>
                  <a:lnTo>
                    <a:pt x="406552" y="101727"/>
                  </a:lnTo>
                  <a:lnTo>
                    <a:pt x="413880" y="106299"/>
                  </a:lnTo>
                  <a:lnTo>
                    <a:pt x="424141" y="107810"/>
                  </a:lnTo>
                  <a:lnTo>
                    <a:pt x="430733" y="107810"/>
                  </a:lnTo>
                  <a:lnTo>
                    <a:pt x="435673" y="106934"/>
                  </a:lnTo>
                  <a:lnTo>
                    <a:pt x="438950" y="105206"/>
                  </a:lnTo>
                  <a:lnTo>
                    <a:pt x="438950" y="88785"/>
                  </a:lnTo>
                  <a:lnTo>
                    <a:pt x="436473" y="90144"/>
                  </a:lnTo>
                  <a:lnTo>
                    <a:pt x="434060" y="90817"/>
                  </a:lnTo>
                  <a:lnTo>
                    <a:pt x="425780" y="90817"/>
                  </a:lnTo>
                  <a:lnTo>
                    <a:pt x="422808" y="87071"/>
                  </a:lnTo>
                  <a:lnTo>
                    <a:pt x="422808" y="50533"/>
                  </a:lnTo>
                  <a:lnTo>
                    <a:pt x="438950" y="50533"/>
                  </a:lnTo>
                  <a:lnTo>
                    <a:pt x="438950" y="34175"/>
                  </a:lnTo>
                  <a:close/>
                </a:path>
                <a:path w="1144270" h="107950">
                  <a:moveTo>
                    <a:pt x="470750" y="34188"/>
                  </a:moveTo>
                  <a:lnTo>
                    <a:pt x="448576" y="34188"/>
                  </a:lnTo>
                  <a:lnTo>
                    <a:pt x="448576" y="106057"/>
                  </a:lnTo>
                  <a:lnTo>
                    <a:pt x="470750" y="106057"/>
                  </a:lnTo>
                  <a:lnTo>
                    <a:pt x="470750" y="34188"/>
                  </a:lnTo>
                  <a:close/>
                </a:path>
                <a:path w="1144270" h="107950">
                  <a:moveTo>
                    <a:pt x="472579" y="7975"/>
                  </a:moveTo>
                  <a:lnTo>
                    <a:pt x="471398" y="5257"/>
                  </a:lnTo>
                  <a:lnTo>
                    <a:pt x="466674" y="1054"/>
                  </a:lnTo>
                  <a:lnTo>
                    <a:pt x="463588" y="0"/>
                  </a:lnTo>
                  <a:lnTo>
                    <a:pt x="456057" y="0"/>
                  </a:lnTo>
                  <a:lnTo>
                    <a:pt x="452996" y="1054"/>
                  </a:lnTo>
                  <a:lnTo>
                    <a:pt x="448221" y="5257"/>
                  </a:lnTo>
                  <a:lnTo>
                    <a:pt x="447027" y="7975"/>
                  </a:lnTo>
                  <a:lnTo>
                    <a:pt x="447078" y="14668"/>
                  </a:lnTo>
                  <a:lnTo>
                    <a:pt x="448221" y="17259"/>
                  </a:lnTo>
                  <a:lnTo>
                    <a:pt x="452996" y="21704"/>
                  </a:lnTo>
                  <a:lnTo>
                    <a:pt x="456057" y="22809"/>
                  </a:lnTo>
                  <a:lnTo>
                    <a:pt x="463588" y="22809"/>
                  </a:lnTo>
                  <a:lnTo>
                    <a:pt x="466674" y="21729"/>
                  </a:lnTo>
                  <a:lnTo>
                    <a:pt x="471398" y="17424"/>
                  </a:lnTo>
                  <a:lnTo>
                    <a:pt x="472579" y="14668"/>
                  </a:lnTo>
                  <a:lnTo>
                    <a:pt x="472579" y="7975"/>
                  </a:lnTo>
                  <a:close/>
                </a:path>
                <a:path w="1144270" h="107950">
                  <a:moveTo>
                    <a:pt x="600671" y="61341"/>
                  </a:moveTo>
                  <a:lnTo>
                    <a:pt x="599198" y="48704"/>
                  </a:lnTo>
                  <a:lnTo>
                    <a:pt x="594804" y="39674"/>
                  </a:lnTo>
                  <a:lnTo>
                    <a:pt x="587476" y="34251"/>
                  </a:lnTo>
                  <a:lnTo>
                    <a:pt x="577227" y="32435"/>
                  </a:lnTo>
                  <a:lnTo>
                    <a:pt x="569734" y="33274"/>
                  </a:lnTo>
                  <a:lnTo>
                    <a:pt x="563219" y="35788"/>
                  </a:lnTo>
                  <a:lnTo>
                    <a:pt x="557669" y="39979"/>
                  </a:lnTo>
                  <a:lnTo>
                    <a:pt x="553085" y="45834"/>
                  </a:lnTo>
                  <a:lnTo>
                    <a:pt x="549338" y="36893"/>
                  </a:lnTo>
                  <a:lnTo>
                    <a:pt x="542391" y="32435"/>
                  </a:lnTo>
                  <a:lnTo>
                    <a:pt x="527329" y="32435"/>
                  </a:lnTo>
                  <a:lnTo>
                    <a:pt x="522795" y="33629"/>
                  </a:lnTo>
                  <a:lnTo>
                    <a:pt x="514515" y="38455"/>
                  </a:lnTo>
                  <a:lnTo>
                    <a:pt x="511302" y="41579"/>
                  </a:lnTo>
                  <a:lnTo>
                    <a:pt x="509003" y="45415"/>
                  </a:lnTo>
                  <a:lnTo>
                    <a:pt x="508723" y="45415"/>
                  </a:lnTo>
                  <a:lnTo>
                    <a:pt x="508723" y="34188"/>
                  </a:lnTo>
                  <a:lnTo>
                    <a:pt x="486549" y="34188"/>
                  </a:lnTo>
                  <a:lnTo>
                    <a:pt x="486549" y="106057"/>
                  </a:lnTo>
                  <a:lnTo>
                    <a:pt x="508723" y="106057"/>
                  </a:lnTo>
                  <a:lnTo>
                    <a:pt x="508723" y="60972"/>
                  </a:lnTo>
                  <a:lnTo>
                    <a:pt x="509854" y="56908"/>
                  </a:lnTo>
                  <a:lnTo>
                    <a:pt x="514400" y="50914"/>
                  </a:lnTo>
                  <a:lnTo>
                    <a:pt x="517423" y="49415"/>
                  </a:lnTo>
                  <a:lnTo>
                    <a:pt x="528751" y="49415"/>
                  </a:lnTo>
                  <a:lnTo>
                    <a:pt x="532523" y="54495"/>
                  </a:lnTo>
                  <a:lnTo>
                    <a:pt x="532523" y="106057"/>
                  </a:lnTo>
                  <a:lnTo>
                    <a:pt x="554697" y="106057"/>
                  </a:lnTo>
                  <a:lnTo>
                    <a:pt x="554697" y="61163"/>
                  </a:lnTo>
                  <a:lnTo>
                    <a:pt x="555840" y="57251"/>
                  </a:lnTo>
                  <a:lnTo>
                    <a:pt x="560425" y="50990"/>
                  </a:lnTo>
                  <a:lnTo>
                    <a:pt x="563397" y="49415"/>
                  </a:lnTo>
                  <a:lnTo>
                    <a:pt x="574725" y="49415"/>
                  </a:lnTo>
                  <a:lnTo>
                    <a:pt x="578561" y="54635"/>
                  </a:lnTo>
                  <a:lnTo>
                    <a:pt x="578561" y="106057"/>
                  </a:lnTo>
                  <a:lnTo>
                    <a:pt x="600671" y="106057"/>
                  </a:lnTo>
                  <a:lnTo>
                    <a:pt x="600671" y="61341"/>
                  </a:lnTo>
                  <a:close/>
                </a:path>
                <a:path w="1144270" h="107950">
                  <a:moveTo>
                    <a:pt x="679919" y="67106"/>
                  </a:moveTo>
                  <a:lnTo>
                    <a:pt x="679615" y="62826"/>
                  </a:lnTo>
                  <a:lnTo>
                    <a:pt x="679373" y="59524"/>
                  </a:lnTo>
                  <a:lnTo>
                    <a:pt x="677760" y="52781"/>
                  </a:lnTo>
                  <a:lnTo>
                    <a:pt x="675309" y="47383"/>
                  </a:lnTo>
                  <a:lnTo>
                    <a:pt x="675081" y="46863"/>
                  </a:lnTo>
                  <a:lnTo>
                    <a:pt x="671322" y="41770"/>
                  </a:lnTo>
                  <a:lnTo>
                    <a:pt x="666572" y="37693"/>
                  </a:lnTo>
                  <a:lnTo>
                    <a:pt x="660933" y="34772"/>
                  </a:lnTo>
                  <a:lnTo>
                    <a:pt x="659358" y="34353"/>
                  </a:lnTo>
                  <a:lnTo>
                    <a:pt x="659358" y="52527"/>
                  </a:lnTo>
                  <a:lnTo>
                    <a:pt x="659358" y="62826"/>
                  </a:lnTo>
                  <a:lnTo>
                    <a:pt x="632891" y="62826"/>
                  </a:lnTo>
                  <a:lnTo>
                    <a:pt x="633450" y="58432"/>
                  </a:lnTo>
                  <a:lnTo>
                    <a:pt x="635038" y="54749"/>
                  </a:lnTo>
                  <a:lnTo>
                    <a:pt x="640232" y="48856"/>
                  </a:lnTo>
                  <a:lnTo>
                    <a:pt x="643305" y="47383"/>
                  </a:lnTo>
                  <a:lnTo>
                    <a:pt x="655193" y="47383"/>
                  </a:lnTo>
                  <a:lnTo>
                    <a:pt x="659358" y="52527"/>
                  </a:lnTo>
                  <a:lnTo>
                    <a:pt x="659358" y="34353"/>
                  </a:lnTo>
                  <a:lnTo>
                    <a:pt x="654405" y="33020"/>
                  </a:lnTo>
                  <a:lnTo>
                    <a:pt x="647001" y="32435"/>
                  </a:lnTo>
                  <a:lnTo>
                    <a:pt x="639711" y="33096"/>
                  </a:lnTo>
                  <a:lnTo>
                    <a:pt x="611695" y="62826"/>
                  </a:lnTo>
                  <a:lnTo>
                    <a:pt x="611060" y="71247"/>
                  </a:lnTo>
                  <a:lnTo>
                    <a:pt x="611657" y="79413"/>
                  </a:lnTo>
                  <a:lnTo>
                    <a:pt x="639470" y="107213"/>
                  </a:lnTo>
                  <a:lnTo>
                    <a:pt x="647700" y="107810"/>
                  </a:lnTo>
                  <a:lnTo>
                    <a:pt x="655294" y="107480"/>
                  </a:lnTo>
                  <a:lnTo>
                    <a:pt x="662139" y="106489"/>
                  </a:lnTo>
                  <a:lnTo>
                    <a:pt x="668235" y="104825"/>
                  </a:lnTo>
                  <a:lnTo>
                    <a:pt x="673608" y="102476"/>
                  </a:lnTo>
                  <a:lnTo>
                    <a:pt x="673608" y="92100"/>
                  </a:lnTo>
                  <a:lnTo>
                    <a:pt x="673608" y="86474"/>
                  </a:lnTo>
                  <a:lnTo>
                    <a:pt x="667613" y="90220"/>
                  </a:lnTo>
                  <a:lnTo>
                    <a:pt x="660666" y="92100"/>
                  </a:lnTo>
                  <a:lnTo>
                    <a:pt x="640359" y="92100"/>
                  </a:lnTo>
                  <a:lnTo>
                    <a:pt x="633780" y="86880"/>
                  </a:lnTo>
                  <a:lnTo>
                    <a:pt x="633031" y="76441"/>
                  </a:lnTo>
                  <a:lnTo>
                    <a:pt x="679919" y="76441"/>
                  </a:lnTo>
                  <a:lnTo>
                    <a:pt x="679919" y="67106"/>
                  </a:lnTo>
                  <a:close/>
                </a:path>
                <a:path w="1144270" h="107950">
                  <a:moveTo>
                    <a:pt x="748423" y="60198"/>
                  </a:moveTo>
                  <a:lnTo>
                    <a:pt x="747344" y="57454"/>
                  </a:lnTo>
                  <a:lnTo>
                    <a:pt x="743000" y="53098"/>
                  </a:lnTo>
                  <a:lnTo>
                    <a:pt x="740206" y="52006"/>
                  </a:lnTo>
                  <a:lnTo>
                    <a:pt x="733437" y="52006"/>
                  </a:lnTo>
                  <a:lnTo>
                    <a:pt x="730618" y="53086"/>
                  </a:lnTo>
                  <a:lnTo>
                    <a:pt x="726109" y="57391"/>
                  </a:lnTo>
                  <a:lnTo>
                    <a:pt x="724992" y="60147"/>
                  </a:lnTo>
                  <a:lnTo>
                    <a:pt x="724992" y="66802"/>
                  </a:lnTo>
                  <a:lnTo>
                    <a:pt x="726084" y="69557"/>
                  </a:lnTo>
                  <a:lnTo>
                    <a:pt x="730465" y="74053"/>
                  </a:lnTo>
                  <a:lnTo>
                    <a:pt x="733196" y="75171"/>
                  </a:lnTo>
                  <a:lnTo>
                    <a:pt x="740029" y="75171"/>
                  </a:lnTo>
                  <a:lnTo>
                    <a:pt x="742899" y="74079"/>
                  </a:lnTo>
                  <a:lnTo>
                    <a:pt x="747318" y="69735"/>
                  </a:lnTo>
                  <a:lnTo>
                    <a:pt x="748423" y="66941"/>
                  </a:lnTo>
                  <a:lnTo>
                    <a:pt x="748423" y="60198"/>
                  </a:lnTo>
                  <a:close/>
                </a:path>
                <a:path w="1144270" h="107950">
                  <a:moveTo>
                    <a:pt x="859053" y="73698"/>
                  </a:moveTo>
                  <a:lnTo>
                    <a:pt x="827278" y="44704"/>
                  </a:lnTo>
                  <a:lnTo>
                    <a:pt x="820610" y="41236"/>
                  </a:lnTo>
                  <a:lnTo>
                    <a:pt x="817333" y="38849"/>
                  </a:lnTo>
                  <a:lnTo>
                    <a:pt x="816076" y="37592"/>
                  </a:lnTo>
                  <a:lnTo>
                    <a:pt x="814298" y="34925"/>
                  </a:lnTo>
                  <a:lnTo>
                    <a:pt x="813854" y="33413"/>
                  </a:lnTo>
                  <a:lnTo>
                    <a:pt x="813854" y="30187"/>
                  </a:lnTo>
                  <a:lnTo>
                    <a:pt x="828192" y="21551"/>
                  </a:lnTo>
                  <a:lnTo>
                    <a:pt x="832637" y="21551"/>
                  </a:lnTo>
                  <a:lnTo>
                    <a:pt x="838784" y="22250"/>
                  </a:lnTo>
                  <a:lnTo>
                    <a:pt x="845083" y="23850"/>
                  </a:lnTo>
                  <a:lnTo>
                    <a:pt x="851115" y="26377"/>
                  </a:lnTo>
                  <a:lnTo>
                    <a:pt x="854633" y="28562"/>
                  </a:lnTo>
                  <a:lnTo>
                    <a:pt x="854633" y="7581"/>
                  </a:lnTo>
                  <a:lnTo>
                    <a:pt x="851217" y="6273"/>
                  </a:lnTo>
                  <a:lnTo>
                    <a:pt x="847483" y="5308"/>
                  </a:lnTo>
                  <a:lnTo>
                    <a:pt x="839393" y="4038"/>
                  </a:lnTo>
                  <a:lnTo>
                    <a:pt x="834745" y="3721"/>
                  </a:lnTo>
                  <a:lnTo>
                    <a:pt x="824166" y="3721"/>
                  </a:lnTo>
                  <a:lnTo>
                    <a:pt x="791044" y="23876"/>
                  </a:lnTo>
                  <a:lnTo>
                    <a:pt x="789990" y="28384"/>
                  </a:lnTo>
                  <a:lnTo>
                    <a:pt x="789990" y="40322"/>
                  </a:lnTo>
                  <a:lnTo>
                    <a:pt x="791921" y="46024"/>
                  </a:lnTo>
                  <a:lnTo>
                    <a:pt x="799642" y="55473"/>
                  </a:lnTo>
                  <a:lnTo>
                    <a:pt x="805497" y="59474"/>
                  </a:lnTo>
                  <a:lnTo>
                    <a:pt x="816444" y="64008"/>
                  </a:lnTo>
                  <a:lnTo>
                    <a:pt x="826960" y="68948"/>
                  </a:lnTo>
                  <a:lnTo>
                    <a:pt x="830846" y="71577"/>
                  </a:lnTo>
                  <a:lnTo>
                    <a:pt x="832383" y="72999"/>
                  </a:lnTo>
                  <a:lnTo>
                    <a:pt x="834631" y="76085"/>
                  </a:lnTo>
                  <a:lnTo>
                    <a:pt x="835190" y="77838"/>
                  </a:lnTo>
                  <a:lnTo>
                    <a:pt x="835190" y="81254"/>
                  </a:lnTo>
                  <a:lnTo>
                    <a:pt x="820991" y="89979"/>
                  </a:lnTo>
                  <a:lnTo>
                    <a:pt x="813269" y="89979"/>
                  </a:lnTo>
                  <a:lnTo>
                    <a:pt x="808443" y="89128"/>
                  </a:lnTo>
                  <a:lnTo>
                    <a:pt x="798906" y="85712"/>
                  </a:lnTo>
                  <a:lnTo>
                    <a:pt x="794486" y="83159"/>
                  </a:lnTo>
                  <a:lnTo>
                    <a:pt x="790409" y="79730"/>
                  </a:lnTo>
                  <a:lnTo>
                    <a:pt x="790409" y="102196"/>
                  </a:lnTo>
                  <a:lnTo>
                    <a:pt x="794054" y="104063"/>
                  </a:lnTo>
                  <a:lnTo>
                    <a:pt x="798372" y="105473"/>
                  </a:lnTo>
                  <a:lnTo>
                    <a:pt x="808342" y="107340"/>
                  </a:lnTo>
                  <a:lnTo>
                    <a:pt x="813600" y="107810"/>
                  </a:lnTo>
                  <a:lnTo>
                    <a:pt x="824496" y="107810"/>
                  </a:lnTo>
                  <a:lnTo>
                    <a:pt x="857986" y="88099"/>
                  </a:lnTo>
                  <a:lnTo>
                    <a:pt x="859053" y="83388"/>
                  </a:lnTo>
                  <a:lnTo>
                    <a:pt x="859053" y="73698"/>
                  </a:lnTo>
                  <a:close/>
                </a:path>
                <a:path w="1144270" h="107950">
                  <a:moveTo>
                    <a:pt x="930376" y="63106"/>
                  </a:moveTo>
                  <a:lnTo>
                    <a:pt x="899629" y="32435"/>
                  </a:lnTo>
                  <a:lnTo>
                    <a:pt x="895235" y="32435"/>
                  </a:lnTo>
                  <a:lnTo>
                    <a:pt x="890358" y="33032"/>
                  </a:lnTo>
                  <a:lnTo>
                    <a:pt x="879640" y="35471"/>
                  </a:lnTo>
                  <a:lnTo>
                    <a:pt x="875423" y="36880"/>
                  </a:lnTo>
                  <a:lnTo>
                    <a:pt x="872337" y="38468"/>
                  </a:lnTo>
                  <a:lnTo>
                    <a:pt x="872337" y="55168"/>
                  </a:lnTo>
                  <a:lnTo>
                    <a:pt x="878192" y="51828"/>
                  </a:lnTo>
                  <a:lnTo>
                    <a:pt x="884224" y="49441"/>
                  </a:lnTo>
                  <a:lnTo>
                    <a:pt x="890409" y="48006"/>
                  </a:lnTo>
                  <a:lnTo>
                    <a:pt x="896759" y="47523"/>
                  </a:lnTo>
                  <a:lnTo>
                    <a:pt x="905268" y="47523"/>
                  </a:lnTo>
                  <a:lnTo>
                    <a:pt x="909535" y="51447"/>
                  </a:lnTo>
                  <a:lnTo>
                    <a:pt x="909535" y="59309"/>
                  </a:lnTo>
                  <a:lnTo>
                    <a:pt x="909535" y="72021"/>
                  </a:lnTo>
                  <a:lnTo>
                    <a:pt x="909535" y="81254"/>
                  </a:lnTo>
                  <a:lnTo>
                    <a:pt x="908215" y="84899"/>
                  </a:lnTo>
                  <a:lnTo>
                    <a:pt x="902982" y="90652"/>
                  </a:lnTo>
                  <a:lnTo>
                    <a:pt x="899591" y="92087"/>
                  </a:lnTo>
                  <a:lnTo>
                    <a:pt x="892429" y="92087"/>
                  </a:lnTo>
                  <a:lnTo>
                    <a:pt x="890054" y="91274"/>
                  </a:lnTo>
                  <a:lnTo>
                    <a:pt x="886548" y="88049"/>
                  </a:lnTo>
                  <a:lnTo>
                    <a:pt x="885698" y="86055"/>
                  </a:lnTo>
                  <a:lnTo>
                    <a:pt x="885672" y="77889"/>
                  </a:lnTo>
                  <a:lnTo>
                    <a:pt x="889266" y="74637"/>
                  </a:lnTo>
                  <a:lnTo>
                    <a:pt x="909535" y="72021"/>
                  </a:lnTo>
                  <a:lnTo>
                    <a:pt x="909535" y="59309"/>
                  </a:lnTo>
                  <a:lnTo>
                    <a:pt x="871435" y="69570"/>
                  </a:lnTo>
                  <a:lnTo>
                    <a:pt x="865238" y="85979"/>
                  </a:lnTo>
                  <a:lnTo>
                    <a:pt x="865238" y="92646"/>
                  </a:lnTo>
                  <a:lnTo>
                    <a:pt x="867244" y="97929"/>
                  </a:lnTo>
                  <a:lnTo>
                    <a:pt x="875245" y="105841"/>
                  </a:lnTo>
                  <a:lnTo>
                    <a:pt x="880732" y="107810"/>
                  </a:lnTo>
                  <a:lnTo>
                    <a:pt x="897153" y="107810"/>
                  </a:lnTo>
                  <a:lnTo>
                    <a:pt x="904290" y="103784"/>
                  </a:lnTo>
                  <a:lnTo>
                    <a:pt x="909104" y="95745"/>
                  </a:lnTo>
                  <a:lnTo>
                    <a:pt x="909396" y="95745"/>
                  </a:lnTo>
                  <a:lnTo>
                    <a:pt x="909396" y="106057"/>
                  </a:lnTo>
                  <a:lnTo>
                    <a:pt x="930376" y="106057"/>
                  </a:lnTo>
                  <a:lnTo>
                    <a:pt x="930376" y="95745"/>
                  </a:lnTo>
                  <a:lnTo>
                    <a:pt x="930376" y="92087"/>
                  </a:lnTo>
                  <a:lnTo>
                    <a:pt x="930376" y="72021"/>
                  </a:lnTo>
                  <a:lnTo>
                    <a:pt x="930376" y="63106"/>
                  </a:lnTo>
                  <a:close/>
                </a:path>
                <a:path w="1144270" h="107950">
                  <a:moveTo>
                    <a:pt x="1013472" y="34188"/>
                  </a:moveTo>
                  <a:lnTo>
                    <a:pt x="990307" y="34188"/>
                  </a:lnTo>
                  <a:lnTo>
                    <a:pt x="976134" y="83807"/>
                  </a:lnTo>
                  <a:lnTo>
                    <a:pt x="975271" y="87934"/>
                  </a:lnTo>
                  <a:lnTo>
                    <a:pt x="974940" y="91249"/>
                  </a:lnTo>
                  <a:lnTo>
                    <a:pt x="974661" y="91249"/>
                  </a:lnTo>
                  <a:lnTo>
                    <a:pt x="974420" y="87744"/>
                  </a:lnTo>
                  <a:lnTo>
                    <a:pt x="973607" y="83489"/>
                  </a:lnTo>
                  <a:lnTo>
                    <a:pt x="959713" y="34188"/>
                  </a:lnTo>
                  <a:lnTo>
                    <a:pt x="935990" y="34188"/>
                  </a:lnTo>
                  <a:lnTo>
                    <a:pt x="961466" y="106057"/>
                  </a:lnTo>
                  <a:lnTo>
                    <a:pt x="986726" y="106057"/>
                  </a:lnTo>
                  <a:lnTo>
                    <a:pt x="1013472" y="34188"/>
                  </a:lnTo>
                  <a:close/>
                </a:path>
                <a:path w="1144270" h="107950">
                  <a:moveTo>
                    <a:pt x="1083360" y="67106"/>
                  </a:moveTo>
                  <a:lnTo>
                    <a:pt x="1083056" y="62826"/>
                  </a:lnTo>
                  <a:lnTo>
                    <a:pt x="1082814" y="59524"/>
                  </a:lnTo>
                  <a:lnTo>
                    <a:pt x="1081201" y="52781"/>
                  </a:lnTo>
                  <a:lnTo>
                    <a:pt x="1078750" y="47383"/>
                  </a:lnTo>
                  <a:lnTo>
                    <a:pt x="1078522" y="46863"/>
                  </a:lnTo>
                  <a:lnTo>
                    <a:pt x="1074762" y="41770"/>
                  </a:lnTo>
                  <a:lnTo>
                    <a:pt x="1070013" y="37693"/>
                  </a:lnTo>
                  <a:lnTo>
                    <a:pt x="1064374" y="34772"/>
                  </a:lnTo>
                  <a:lnTo>
                    <a:pt x="1062799" y="34353"/>
                  </a:lnTo>
                  <a:lnTo>
                    <a:pt x="1062799" y="52527"/>
                  </a:lnTo>
                  <a:lnTo>
                    <a:pt x="1062799" y="62826"/>
                  </a:lnTo>
                  <a:lnTo>
                    <a:pt x="1036332" y="62826"/>
                  </a:lnTo>
                  <a:lnTo>
                    <a:pt x="1036891" y="58432"/>
                  </a:lnTo>
                  <a:lnTo>
                    <a:pt x="1038479" y="54749"/>
                  </a:lnTo>
                  <a:lnTo>
                    <a:pt x="1043673" y="48856"/>
                  </a:lnTo>
                  <a:lnTo>
                    <a:pt x="1046746" y="47383"/>
                  </a:lnTo>
                  <a:lnTo>
                    <a:pt x="1058633" y="47383"/>
                  </a:lnTo>
                  <a:lnTo>
                    <a:pt x="1062799" y="52527"/>
                  </a:lnTo>
                  <a:lnTo>
                    <a:pt x="1062799" y="34353"/>
                  </a:lnTo>
                  <a:lnTo>
                    <a:pt x="1057846" y="33020"/>
                  </a:lnTo>
                  <a:lnTo>
                    <a:pt x="1050442" y="32435"/>
                  </a:lnTo>
                  <a:lnTo>
                    <a:pt x="1043152" y="33096"/>
                  </a:lnTo>
                  <a:lnTo>
                    <a:pt x="1015136" y="62826"/>
                  </a:lnTo>
                  <a:lnTo>
                    <a:pt x="1014501" y="71247"/>
                  </a:lnTo>
                  <a:lnTo>
                    <a:pt x="1015098" y="79413"/>
                  </a:lnTo>
                  <a:lnTo>
                    <a:pt x="1042911" y="107213"/>
                  </a:lnTo>
                  <a:lnTo>
                    <a:pt x="1051140" y="107810"/>
                  </a:lnTo>
                  <a:lnTo>
                    <a:pt x="1058735" y="107480"/>
                  </a:lnTo>
                  <a:lnTo>
                    <a:pt x="1065580" y="106489"/>
                  </a:lnTo>
                  <a:lnTo>
                    <a:pt x="1071676" y="104825"/>
                  </a:lnTo>
                  <a:lnTo>
                    <a:pt x="1077048" y="102476"/>
                  </a:lnTo>
                  <a:lnTo>
                    <a:pt x="1077048" y="92100"/>
                  </a:lnTo>
                  <a:lnTo>
                    <a:pt x="1077048" y="86474"/>
                  </a:lnTo>
                  <a:lnTo>
                    <a:pt x="1071054" y="90220"/>
                  </a:lnTo>
                  <a:lnTo>
                    <a:pt x="1064107" y="92100"/>
                  </a:lnTo>
                  <a:lnTo>
                    <a:pt x="1043800" y="92100"/>
                  </a:lnTo>
                  <a:lnTo>
                    <a:pt x="1037221" y="86880"/>
                  </a:lnTo>
                  <a:lnTo>
                    <a:pt x="1036472" y="76441"/>
                  </a:lnTo>
                  <a:lnTo>
                    <a:pt x="1083360" y="76441"/>
                  </a:lnTo>
                  <a:lnTo>
                    <a:pt x="1083360" y="67106"/>
                  </a:lnTo>
                  <a:close/>
                </a:path>
                <a:path w="1144270" h="107950">
                  <a:moveTo>
                    <a:pt x="1144143" y="81051"/>
                  </a:moveTo>
                  <a:lnTo>
                    <a:pt x="1118095" y="60642"/>
                  </a:lnTo>
                  <a:lnTo>
                    <a:pt x="1113866" y="58674"/>
                  </a:lnTo>
                  <a:lnTo>
                    <a:pt x="1112774" y="57861"/>
                  </a:lnTo>
                  <a:lnTo>
                    <a:pt x="1111084" y="55994"/>
                  </a:lnTo>
                  <a:lnTo>
                    <a:pt x="1110665" y="54864"/>
                  </a:lnTo>
                  <a:lnTo>
                    <a:pt x="1110665" y="52578"/>
                  </a:lnTo>
                  <a:lnTo>
                    <a:pt x="1124419" y="47523"/>
                  </a:lnTo>
                  <a:lnTo>
                    <a:pt x="1127569" y="47929"/>
                  </a:lnTo>
                  <a:lnTo>
                    <a:pt x="1133970" y="49568"/>
                  </a:lnTo>
                  <a:lnTo>
                    <a:pt x="1136980" y="50800"/>
                  </a:lnTo>
                  <a:lnTo>
                    <a:pt x="1139786" y="52438"/>
                  </a:lnTo>
                  <a:lnTo>
                    <a:pt x="1139786" y="35306"/>
                  </a:lnTo>
                  <a:lnTo>
                    <a:pt x="1133386" y="33655"/>
                  </a:lnTo>
                  <a:lnTo>
                    <a:pt x="1123607" y="32435"/>
                  </a:lnTo>
                  <a:lnTo>
                    <a:pt x="1116342" y="32435"/>
                  </a:lnTo>
                  <a:lnTo>
                    <a:pt x="1088974" y="51282"/>
                  </a:lnTo>
                  <a:lnTo>
                    <a:pt x="1088974" y="58267"/>
                  </a:lnTo>
                  <a:lnTo>
                    <a:pt x="1115745" y="79527"/>
                  </a:lnTo>
                  <a:lnTo>
                    <a:pt x="1120305" y="81749"/>
                  </a:lnTo>
                  <a:lnTo>
                    <a:pt x="1122362" y="83629"/>
                  </a:lnTo>
                  <a:lnTo>
                    <a:pt x="1122870" y="84797"/>
                  </a:lnTo>
                  <a:lnTo>
                    <a:pt x="1122870" y="88392"/>
                  </a:lnTo>
                  <a:lnTo>
                    <a:pt x="1121740" y="90030"/>
                  </a:lnTo>
                  <a:lnTo>
                    <a:pt x="1117206" y="92189"/>
                  </a:lnTo>
                  <a:lnTo>
                    <a:pt x="1114107" y="92722"/>
                  </a:lnTo>
                  <a:lnTo>
                    <a:pt x="1106944" y="92722"/>
                  </a:lnTo>
                  <a:lnTo>
                    <a:pt x="1103515" y="92189"/>
                  </a:lnTo>
                  <a:lnTo>
                    <a:pt x="1096264" y="90030"/>
                  </a:lnTo>
                  <a:lnTo>
                    <a:pt x="1092619" y="88392"/>
                  </a:lnTo>
                  <a:lnTo>
                    <a:pt x="1088974" y="86194"/>
                  </a:lnTo>
                  <a:lnTo>
                    <a:pt x="1088974" y="104165"/>
                  </a:lnTo>
                  <a:lnTo>
                    <a:pt x="1095717" y="106603"/>
                  </a:lnTo>
                  <a:lnTo>
                    <a:pt x="1103033" y="107810"/>
                  </a:lnTo>
                  <a:lnTo>
                    <a:pt x="1115250" y="107810"/>
                  </a:lnTo>
                  <a:lnTo>
                    <a:pt x="1144143" y="88353"/>
                  </a:lnTo>
                  <a:lnTo>
                    <a:pt x="1144143" y="810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5043030" y="4460760"/>
              <a:ext cx="22225" cy="106680"/>
            </a:xfrm>
            <a:custGeom>
              <a:avLst/>
              <a:gdLst/>
              <a:ahLst/>
              <a:cxnLst/>
              <a:rect l="l" t="t" r="r" b="b"/>
              <a:pathLst>
                <a:path w="22225" h="106679">
                  <a:moveTo>
                    <a:pt x="22174" y="0"/>
                  </a:moveTo>
                  <a:lnTo>
                    <a:pt x="0" y="0"/>
                  </a:lnTo>
                  <a:lnTo>
                    <a:pt x="0" y="106400"/>
                  </a:lnTo>
                  <a:lnTo>
                    <a:pt x="22174" y="106400"/>
                  </a:lnTo>
                  <a:lnTo>
                    <a:pt x="221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5079454" y="4461103"/>
              <a:ext cx="238760" cy="107950"/>
            </a:xfrm>
            <a:custGeom>
              <a:avLst/>
              <a:gdLst/>
              <a:ahLst/>
              <a:cxnLst/>
              <a:rect l="l" t="t" r="r" b="b"/>
              <a:pathLst>
                <a:path w="238760" h="107950">
                  <a:moveTo>
                    <a:pt x="23723" y="34188"/>
                  </a:moveTo>
                  <a:lnTo>
                    <a:pt x="1549" y="34188"/>
                  </a:lnTo>
                  <a:lnTo>
                    <a:pt x="1549" y="106057"/>
                  </a:lnTo>
                  <a:lnTo>
                    <a:pt x="23723" y="106057"/>
                  </a:lnTo>
                  <a:lnTo>
                    <a:pt x="23723" y="34188"/>
                  </a:lnTo>
                  <a:close/>
                </a:path>
                <a:path w="238760" h="107950">
                  <a:moveTo>
                    <a:pt x="25552" y="7975"/>
                  </a:moveTo>
                  <a:lnTo>
                    <a:pt x="24371" y="5257"/>
                  </a:lnTo>
                  <a:lnTo>
                    <a:pt x="19646" y="1054"/>
                  </a:lnTo>
                  <a:lnTo>
                    <a:pt x="16560" y="0"/>
                  </a:lnTo>
                  <a:lnTo>
                    <a:pt x="9029" y="0"/>
                  </a:lnTo>
                  <a:lnTo>
                    <a:pt x="5969" y="1054"/>
                  </a:lnTo>
                  <a:lnTo>
                    <a:pt x="1193" y="5257"/>
                  </a:lnTo>
                  <a:lnTo>
                    <a:pt x="0" y="7975"/>
                  </a:lnTo>
                  <a:lnTo>
                    <a:pt x="50" y="14668"/>
                  </a:lnTo>
                  <a:lnTo>
                    <a:pt x="1193" y="17259"/>
                  </a:lnTo>
                  <a:lnTo>
                    <a:pt x="5969" y="21704"/>
                  </a:lnTo>
                  <a:lnTo>
                    <a:pt x="9029" y="22809"/>
                  </a:lnTo>
                  <a:lnTo>
                    <a:pt x="16560" y="22809"/>
                  </a:lnTo>
                  <a:lnTo>
                    <a:pt x="19646" y="21729"/>
                  </a:lnTo>
                  <a:lnTo>
                    <a:pt x="24371" y="17424"/>
                  </a:lnTo>
                  <a:lnTo>
                    <a:pt x="25552" y="14668"/>
                  </a:lnTo>
                  <a:lnTo>
                    <a:pt x="25552" y="7975"/>
                  </a:lnTo>
                  <a:close/>
                </a:path>
                <a:path w="238760" h="107950">
                  <a:moveTo>
                    <a:pt x="107950" y="34188"/>
                  </a:moveTo>
                  <a:lnTo>
                    <a:pt x="84785" y="34188"/>
                  </a:lnTo>
                  <a:lnTo>
                    <a:pt x="70612" y="83807"/>
                  </a:lnTo>
                  <a:lnTo>
                    <a:pt x="69748" y="87934"/>
                  </a:lnTo>
                  <a:lnTo>
                    <a:pt x="69418" y="91249"/>
                  </a:lnTo>
                  <a:lnTo>
                    <a:pt x="69138" y="91249"/>
                  </a:lnTo>
                  <a:lnTo>
                    <a:pt x="68897" y="87744"/>
                  </a:lnTo>
                  <a:lnTo>
                    <a:pt x="68084" y="83489"/>
                  </a:lnTo>
                  <a:lnTo>
                    <a:pt x="54190" y="34188"/>
                  </a:lnTo>
                  <a:lnTo>
                    <a:pt x="30467" y="34188"/>
                  </a:lnTo>
                  <a:lnTo>
                    <a:pt x="55943" y="106057"/>
                  </a:lnTo>
                  <a:lnTo>
                    <a:pt x="81203" y="106057"/>
                  </a:lnTo>
                  <a:lnTo>
                    <a:pt x="107950" y="34188"/>
                  </a:lnTo>
                  <a:close/>
                </a:path>
                <a:path w="238760" h="107950">
                  <a:moveTo>
                    <a:pt x="177825" y="67106"/>
                  </a:moveTo>
                  <a:lnTo>
                    <a:pt x="177520" y="62826"/>
                  </a:lnTo>
                  <a:lnTo>
                    <a:pt x="177279" y="59524"/>
                  </a:lnTo>
                  <a:lnTo>
                    <a:pt x="175666" y="52781"/>
                  </a:lnTo>
                  <a:lnTo>
                    <a:pt x="173215" y="47383"/>
                  </a:lnTo>
                  <a:lnTo>
                    <a:pt x="172986" y="46863"/>
                  </a:lnTo>
                  <a:lnTo>
                    <a:pt x="169227" y="41770"/>
                  </a:lnTo>
                  <a:lnTo>
                    <a:pt x="164477" y="37693"/>
                  </a:lnTo>
                  <a:lnTo>
                    <a:pt x="158838" y="34772"/>
                  </a:lnTo>
                  <a:lnTo>
                    <a:pt x="157264" y="34353"/>
                  </a:lnTo>
                  <a:lnTo>
                    <a:pt x="157264" y="52527"/>
                  </a:lnTo>
                  <a:lnTo>
                    <a:pt x="157264" y="62826"/>
                  </a:lnTo>
                  <a:lnTo>
                    <a:pt x="130797" y="62826"/>
                  </a:lnTo>
                  <a:lnTo>
                    <a:pt x="131356" y="58432"/>
                  </a:lnTo>
                  <a:lnTo>
                    <a:pt x="132943" y="54749"/>
                  </a:lnTo>
                  <a:lnTo>
                    <a:pt x="138137" y="48856"/>
                  </a:lnTo>
                  <a:lnTo>
                    <a:pt x="141211" y="47383"/>
                  </a:lnTo>
                  <a:lnTo>
                    <a:pt x="153098" y="47383"/>
                  </a:lnTo>
                  <a:lnTo>
                    <a:pt x="157264" y="52527"/>
                  </a:lnTo>
                  <a:lnTo>
                    <a:pt x="157264" y="34353"/>
                  </a:lnTo>
                  <a:lnTo>
                    <a:pt x="152311" y="33020"/>
                  </a:lnTo>
                  <a:lnTo>
                    <a:pt x="144907" y="32435"/>
                  </a:lnTo>
                  <a:lnTo>
                    <a:pt x="137617" y="33096"/>
                  </a:lnTo>
                  <a:lnTo>
                    <a:pt x="109601" y="62826"/>
                  </a:lnTo>
                  <a:lnTo>
                    <a:pt x="108966" y="71247"/>
                  </a:lnTo>
                  <a:lnTo>
                    <a:pt x="109562" y="79413"/>
                  </a:lnTo>
                  <a:lnTo>
                    <a:pt x="137375" y="107213"/>
                  </a:lnTo>
                  <a:lnTo>
                    <a:pt x="145605" y="107810"/>
                  </a:lnTo>
                  <a:lnTo>
                    <a:pt x="153200" y="107480"/>
                  </a:lnTo>
                  <a:lnTo>
                    <a:pt x="160045" y="106489"/>
                  </a:lnTo>
                  <a:lnTo>
                    <a:pt x="166141" y="104825"/>
                  </a:lnTo>
                  <a:lnTo>
                    <a:pt x="171513" y="102476"/>
                  </a:lnTo>
                  <a:lnTo>
                    <a:pt x="171513" y="92100"/>
                  </a:lnTo>
                  <a:lnTo>
                    <a:pt x="171513" y="86474"/>
                  </a:lnTo>
                  <a:lnTo>
                    <a:pt x="165519" y="90220"/>
                  </a:lnTo>
                  <a:lnTo>
                    <a:pt x="158572" y="92100"/>
                  </a:lnTo>
                  <a:lnTo>
                    <a:pt x="138264" y="92100"/>
                  </a:lnTo>
                  <a:lnTo>
                    <a:pt x="131686" y="86880"/>
                  </a:lnTo>
                  <a:lnTo>
                    <a:pt x="130937" y="76441"/>
                  </a:lnTo>
                  <a:lnTo>
                    <a:pt x="177825" y="76441"/>
                  </a:lnTo>
                  <a:lnTo>
                    <a:pt x="177825" y="67106"/>
                  </a:lnTo>
                  <a:close/>
                </a:path>
                <a:path w="238760" h="107950">
                  <a:moveTo>
                    <a:pt x="238620" y="81051"/>
                  </a:moveTo>
                  <a:lnTo>
                    <a:pt x="212572" y="60642"/>
                  </a:lnTo>
                  <a:lnTo>
                    <a:pt x="208343" y="58674"/>
                  </a:lnTo>
                  <a:lnTo>
                    <a:pt x="207251" y="57861"/>
                  </a:lnTo>
                  <a:lnTo>
                    <a:pt x="205562" y="55994"/>
                  </a:lnTo>
                  <a:lnTo>
                    <a:pt x="205143" y="54864"/>
                  </a:lnTo>
                  <a:lnTo>
                    <a:pt x="205143" y="52578"/>
                  </a:lnTo>
                  <a:lnTo>
                    <a:pt x="218897" y="47523"/>
                  </a:lnTo>
                  <a:lnTo>
                    <a:pt x="222046" y="47929"/>
                  </a:lnTo>
                  <a:lnTo>
                    <a:pt x="228447" y="49568"/>
                  </a:lnTo>
                  <a:lnTo>
                    <a:pt x="231457" y="50800"/>
                  </a:lnTo>
                  <a:lnTo>
                    <a:pt x="234264" y="52438"/>
                  </a:lnTo>
                  <a:lnTo>
                    <a:pt x="234264" y="35306"/>
                  </a:lnTo>
                  <a:lnTo>
                    <a:pt x="227863" y="33655"/>
                  </a:lnTo>
                  <a:lnTo>
                    <a:pt x="218084" y="32435"/>
                  </a:lnTo>
                  <a:lnTo>
                    <a:pt x="210820" y="32435"/>
                  </a:lnTo>
                  <a:lnTo>
                    <a:pt x="183451" y="51282"/>
                  </a:lnTo>
                  <a:lnTo>
                    <a:pt x="183451" y="58267"/>
                  </a:lnTo>
                  <a:lnTo>
                    <a:pt x="210223" y="79527"/>
                  </a:lnTo>
                  <a:lnTo>
                    <a:pt x="214782" y="81749"/>
                  </a:lnTo>
                  <a:lnTo>
                    <a:pt x="216839" y="83629"/>
                  </a:lnTo>
                  <a:lnTo>
                    <a:pt x="217347" y="84797"/>
                  </a:lnTo>
                  <a:lnTo>
                    <a:pt x="217347" y="88392"/>
                  </a:lnTo>
                  <a:lnTo>
                    <a:pt x="216217" y="90030"/>
                  </a:lnTo>
                  <a:lnTo>
                    <a:pt x="211683" y="92189"/>
                  </a:lnTo>
                  <a:lnTo>
                    <a:pt x="208584" y="92722"/>
                  </a:lnTo>
                  <a:lnTo>
                    <a:pt x="201422" y="92722"/>
                  </a:lnTo>
                  <a:lnTo>
                    <a:pt x="197993" y="92189"/>
                  </a:lnTo>
                  <a:lnTo>
                    <a:pt x="190741" y="90030"/>
                  </a:lnTo>
                  <a:lnTo>
                    <a:pt x="187096" y="88392"/>
                  </a:lnTo>
                  <a:lnTo>
                    <a:pt x="183451" y="86194"/>
                  </a:lnTo>
                  <a:lnTo>
                    <a:pt x="183451" y="104165"/>
                  </a:lnTo>
                  <a:lnTo>
                    <a:pt x="190195" y="106603"/>
                  </a:lnTo>
                  <a:lnTo>
                    <a:pt x="197510" y="107810"/>
                  </a:lnTo>
                  <a:lnTo>
                    <a:pt x="209727" y="107810"/>
                  </a:lnTo>
                  <a:lnTo>
                    <a:pt x="238620" y="88353"/>
                  </a:lnTo>
                  <a:lnTo>
                    <a:pt x="238620" y="810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51"/>
          <p:cNvGrpSpPr/>
          <p:nvPr/>
        </p:nvGrpSpPr>
        <p:grpSpPr>
          <a:xfrm>
            <a:off x="8117992" y="3252305"/>
            <a:ext cx="1719580" cy="845185"/>
            <a:chOff x="8117992" y="3775532"/>
            <a:chExt cx="1719580" cy="845185"/>
          </a:xfrm>
        </p:grpSpPr>
        <p:sp>
          <p:nvSpPr>
            <p:cNvPr id="52" name="object 52"/>
            <p:cNvSpPr/>
            <p:nvPr/>
          </p:nvSpPr>
          <p:spPr>
            <a:xfrm>
              <a:off x="8117992" y="3775532"/>
              <a:ext cx="1719008" cy="844702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8189899" y="4461103"/>
              <a:ext cx="1144270" cy="107950"/>
            </a:xfrm>
            <a:custGeom>
              <a:avLst/>
              <a:gdLst/>
              <a:ahLst/>
              <a:cxnLst/>
              <a:rect l="l" t="t" r="r" b="b"/>
              <a:pathLst>
                <a:path w="1144270" h="107950">
                  <a:moveTo>
                    <a:pt x="69062" y="73698"/>
                  </a:moveTo>
                  <a:lnTo>
                    <a:pt x="37287" y="44704"/>
                  </a:lnTo>
                  <a:lnTo>
                    <a:pt x="30619" y="41236"/>
                  </a:lnTo>
                  <a:lnTo>
                    <a:pt x="27343" y="38849"/>
                  </a:lnTo>
                  <a:lnTo>
                    <a:pt x="26085" y="37592"/>
                  </a:lnTo>
                  <a:lnTo>
                    <a:pt x="24307" y="34925"/>
                  </a:lnTo>
                  <a:lnTo>
                    <a:pt x="23863" y="33413"/>
                  </a:lnTo>
                  <a:lnTo>
                    <a:pt x="23863" y="30187"/>
                  </a:lnTo>
                  <a:lnTo>
                    <a:pt x="38201" y="21551"/>
                  </a:lnTo>
                  <a:lnTo>
                    <a:pt x="42646" y="21551"/>
                  </a:lnTo>
                  <a:lnTo>
                    <a:pt x="48793" y="22250"/>
                  </a:lnTo>
                  <a:lnTo>
                    <a:pt x="55092" y="23850"/>
                  </a:lnTo>
                  <a:lnTo>
                    <a:pt x="61125" y="26377"/>
                  </a:lnTo>
                  <a:lnTo>
                    <a:pt x="64643" y="28562"/>
                  </a:lnTo>
                  <a:lnTo>
                    <a:pt x="64643" y="7581"/>
                  </a:lnTo>
                  <a:lnTo>
                    <a:pt x="61226" y="6273"/>
                  </a:lnTo>
                  <a:lnTo>
                    <a:pt x="57492" y="5308"/>
                  </a:lnTo>
                  <a:lnTo>
                    <a:pt x="49403" y="4038"/>
                  </a:lnTo>
                  <a:lnTo>
                    <a:pt x="44754" y="3721"/>
                  </a:lnTo>
                  <a:lnTo>
                    <a:pt x="34175" y="3721"/>
                  </a:lnTo>
                  <a:lnTo>
                    <a:pt x="1054" y="23876"/>
                  </a:lnTo>
                  <a:lnTo>
                    <a:pt x="0" y="28384"/>
                  </a:lnTo>
                  <a:lnTo>
                    <a:pt x="0" y="40322"/>
                  </a:lnTo>
                  <a:lnTo>
                    <a:pt x="1930" y="46024"/>
                  </a:lnTo>
                  <a:lnTo>
                    <a:pt x="9652" y="55473"/>
                  </a:lnTo>
                  <a:lnTo>
                    <a:pt x="15506" y="59474"/>
                  </a:lnTo>
                  <a:lnTo>
                    <a:pt x="26454" y="64008"/>
                  </a:lnTo>
                  <a:lnTo>
                    <a:pt x="36969" y="68948"/>
                  </a:lnTo>
                  <a:lnTo>
                    <a:pt x="40855" y="71577"/>
                  </a:lnTo>
                  <a:lnTo>
                    <a:pt x="42392" y="72999"/>
                  </a:lnTo>
                  <a:lnTo>
                    <a:pt x="44640" y="76085"/>
                  </a:lnTo>
                  <a:lnTo>
                    <a:pt x="45199" y="77838"/>
                  </a:lnTo>
                  <a:lnTo>
                    <a:pt x="45199" y="81254"/>
                  </a:lnTo>
                  <a:lnTo>
                    <a:pt x="31000" y="89979"/>
                  </a:lnTo>
                  <a:lnTo>
                    <a:pt x="23279" y="89979"/>
                  </a:lnTo>
                  <a:lnTo>
                    <a:pt x="18453" y="89128"/>
                  </a:lnTo>
                  <a:lnTo>
                    <a:pt x="8915" y="85712"/>
                  </a:lnTo>
                  <a:lnTo>
                    <a:pt x="4483" y="83159"/>
                  </a:lnTo>
                  <a:lnTo>
                    <a:pt x="419" y="79730"/>
                  </a:lnTo>
                  <a:lnTo>
                    <a:pt x="419" y="102196"/>
                  </a:lnTo>
                  <a:lnTo>
                    <a:pt x="4064" y="104063"/>
                  </a:lnTo>
                  <a:lnTo>
                    <a:pt x="8382" y="105473"/>
                  </a:lnTo>
                  <a:lnTo>
                    <a:pt x="18351" y="107340"/>
                  </a:lnTo>
                  <a:lnTo>
                    <a:pt x="23609" y="107810"/>
                  </a:lnTo>
                  <a:lnTo>
                    <a:pt x="34505" y="107810"/>
                  </a:lnTo>
                  <a:lnTo>
                    <a:pt x="67995" y="88099"/>
                  </a:lnTo>
                  <a:lnTo>
                    <a:pt x="69062" y="83388"/>
                  </a:lnTo>
                  <a:lnTo>
                    <a:pt x="69062" y="73698"/>
                  </a:lnTo>
                  <a:close/>
                </a:path>
                <a:path w="1144270" h="107950">
                  <a:moveTo>
                    <a:pt x="140385" y="63106"/>
                  </a:moveTo>
                  <a:lnTo>
                    <a:pt x="109639" y="32435"/>
                  </a:lnTo>
                  <a:lnTo>
                    <a:pt x="105244" y="32435"/>
                  </a:lnTo>
                  <a:lnTo>
                    <a:pt x="100368" y="33032"/>
                  </a:lnTo>
                  <a:lnTo>
                    <a:pt x="89649" y="35471"/>
                  </a:lnTo>
                  <a:lnTo>
                    <a:pt x="85432" y="36880"/>
                  </a:lnTo>
                  <a:lnTo>
                    <a:pt x="82334" y="38468"/>
                  </a:lnTo>
                  <a:lnTo>
                    <a:pt x="82334" y="55168"/>
                  </a:lnTo>
                  <a:lnTo>
                    <a:pt x="88201" y="51828"/>
                  </a:lnTo>
                  <a:lnTo>
                    <a:pt x="94234" y="49441"/>
                  </a:lnTo>
                  <a:lnTo>
                    <a:pt x="100418" y="48006"/>
                  </a:lnTo>
                  <a:lnTo>
                    <a:pt x="106768" y="47523"/>
                  </a:lnTo>
                  <a:lnTo>
                    <a:pt x="115277" y="47523"/>
                  </a:lnTo>
                  <a:lnTo>
                    <a:pt x="119545" y="51447"/>
                  </a:lnTo>
                  <a:lnTo>
                    <a:pt x="119545" y="59309"/>
                  </a:lnTo>
                  <a:lnTo>
                    <a:pt x="119545" y="72021"/>
                  </a:lnTo>
                  <a:lnTo>
                    <a:pt x="119545" y="81254"/>
                  </a:lnTo>
                  <a:lnTo>
                    <a:pt x="118224" y="84899"/>
                  </a:lnTo>
                  <a:lnTo>
                    <a:pt x="112991" y="90652"/>
                  </a:lnTo>
                  <a:lnTo>
                    <a:pt x="109601" y="92087"/>
                  </a:lnTo>
                  <a:lnTo>
                    <a:pt x="102438" y="92087"/>
                  </a:lnTo>
                  <a:lnTo>
                    <a:pt x="100063" y="91274"/>
                  </a:lnTo>
                  <a:lnTo>
                    <a:pt x="96558" y="88049"/>
                  </a:lnTo>
                  <a:lnTo>
                    <a:pt x="95707" y="86055"/>
                  </a:lnTo>
                  <a:lnTo>
                    <a:pt x="95681" y="77889"/>
                  </a:lnTo>
                  <a:lnTo>
                    <a:pt x="99275" y="74637"/>
                  </a:lnTo>
                  <a:lnTo>
                    <a:pt x="119545" y="72021"/>
                  </a:lnTo>
                  <a:lnTo>
                    <a:pt x="119545" y="59309"/>
                  </a:lnTo>
                  <a:lnTo>
                    <a:pt x="81445" y="69570"/>
                  </a:lnTo>
                  <a:lnTo>
                    <a:pt x="75247" y="85979"/>
                  </a:lnTo>
                  <a:lnTo>
                    <a:pt x="75247" y="92646"/>
                  </a:lnTo>
                  <a:lnTo>
                    <a:pt x="77254" y="97929"/>
                  </a:lnTo>
                  <a:lnTo>
                    <a:pt x="85255" y="105841"/>
                  </a:lnTo>
                  <a:lnTo>
                    <a:pt x="90741" y="107810"/>
                  </a:lnTo>
                  <a:lnTo>
                    <a:pt x="107162" y="107810"/>
                  </a:lnTo>
                  <a:lnTo>
                    <a:pt x="114300" y="103784"/>
                  </a:lnTo>
                  <a:lnTo>
                    <a:pt x="119113" y="95745"/>
                  </a:lnTo>
                  <a:lnTo>
                    <a:pt x="119405" y="95745"/>
                  </a:lnTo>
                  <a:lnTo>
                    <a:pt x="119405" y="106057"/>
                  </a:lnTo>
                  <a:lnTo>
                    <a:pt x="140385" y="106057"/>
                  </a:lnTo>
                  <a:lnTo>
                    <a:pt x="140385" y="95745"/>
                  </a:lnTo>
                  <a:lnTo>
                    <a:pt x="140385" y="92087"/>
                  </a:lnTo>
                  <a:lnTo>
                    <a:pt x="140385" y="72021"/>
                  </a:lnTo>
                  <a:lnTo>
                    <a:pt x="140385" y="63106"/>
                  </a:lnTo>
                  <a:close/>
                </a:path>
                <a:path w="1144270" h="107950">
                  <a:moveTo>
                    <a:pt x="217881" y="34188"/>
                  </a:moveTo>
                  <a:lnTo>
                    <a:pt x="194716" y="34188"/>
                  </a:lnTo>
                  <a:lnTo>
                    <a:pt x="180543" y="83807"/>
                  </a:lnTo>
                  <a:lnTo>
                    <a:pt x="179679" y="87934"/>
                  </a:lnTo>
                  <a:lnTo>
                    <a:pt x="179349" y="91249"/>
                  </a:lnTo>
                  <a:lnTo>
                    <a:pt x="179070" y="91249"/>
                  </a:lnTo>
                  <a:lnTo>
                    <a:pt x="178828" y="87744"/>
                  </a:lnTo>
                  <a:lnTo>
                    <a:pt x="178015" y="83489"/>
                  </a:lnTo>
                  <a:lnTo>
                    <a:pt x="164122" y="34188"/>
                  </a:lnTo>
                  <a:lnTo>
                    <a:pt x="140398" y="34188"/>
                  </a:lnTo>
                  <a:lnTo>
                    <a:pt x="165874" y="106057"/>
                  </a:lnTo>
                  <a:lnTo>
                    <a:pt x="191135" y="106057"/>
                  </a:lnTo>
                  <a:lnTo>
                    <a:pt x="217881" y="34188"/>
                  </a:lnTo>
                  <a:close/>
                </a:path>
                <a:path w="1144270" h="107950">
                  <a:moveTo>
                    <a:pt x="287756" y="67106"/>
                  </a:moveTo>
                  <a:lnTo>
                    <a:pt x="287451" y="62826"/>
                  </a:lnTo>
                  <a:lnTo>
                    <a:pt x="287210" y="59524"/>
                  </a:lnTo>
                  <a:lnTo>
                    <a:pt x="285597" y="52781"/>
                  </a:lnTo>
                  <a:lnTo>
                    <a:pt x="283146" y="47383"/>
                  </a:lnTo>
                  <a:lnTo>
                    <a:pt x="282917" y="46863"/>
                  </a:lnTo>
                  <a:lnTo>
                    <a:pt x="279158" y="41770"/>
                  </a:lnTo>
                  <a:lnTo>
                    <a:pt x="274408" y="37693"/>
                  </a:lnTo>
                  <a:lnTo>
                    <a:pt x="268770" y="34772"/>
                  </a:lnTo>
                  <a:lnTo>
                    <a:pt x="267195" y="34353"/>
                  </a:lnTo>
                  <a:lnTo>
                    <a:pt x="267195" y="52527"/>
                  </a:lnTo>
                  <a:lnTo>
                    <a:pt x="267195" y="62826"/>
                  </a:lnTo>
                  <a:lnTo>
                    <a:pt x="240728" y="62826"/>
                  </a:lnTo>
                  <a:lnTo>
                    <a:pt x="241287" y="58432"/>
                  </a:lnTo>
                  <a:lnTo>
                    <a:pt x="242874" y="54749"/>
                  </a:lnTo>
                  <a:lnTo>
                    <a:pt x="248069" y="48856"/>
                  </a:lnTo>
                  <a:lnTo>
                    <a:pt x="251142" y="47383"/>
                  </a:lnTo>
                  <a:lnTo>
                    <a:pt x="263029" y="47383"/>
                  </a:lnTo>
                  <a:lnTo>
                    <a:pt x="267195" y="52527"/>
                  </a:lnTo>
                  <a:lnTo>
                    <a:pt x="267195" y="34353"/>
                  </a:lnTo>
                  <a:lnTo>
                    <a:pt x="262242" y="33020"/>
                  </a:lnTo>
                  <a:lnTo>
                    <a:pt x="254838" y="32435"/>
                  </a:lnTo>
                  <a:lnTo>
                    <a:pt x="247548" y="33096"/>
                  </a:lnTo>
                  <a:lnTo>
                    <a:pt x="219532" y="62826"/>
                  </a:lnTo>
                  <a:lnTo>
                    <a:pt x="218897" y="71247"/>
                  </a:lnTo>
                  <a:lnTo>
                    <a:pt x="219494" y="79413"/>
                  </a:lnTo>
                  <a:lnTo>
                    <a:pt x="247307" y="107213"/>
                  </a:lnTo>
                  <a:lnTo>
                    <a:pt x="255536" y="107810"/>
                  </a:lnTo>
                  <a:lnTo>
                    <a:pt x="263131" y="107480"/>
                  </a:lnTo>
                  <a:lnTo>
                    <a:pt x="269976" y="106489"/>
                  </a:lnTo>
                  <a:lnTo>
                    <a:pt x="276072" y="104825"/>
                  </a:lnTo>
                  <a:lnTo>
                    <a:pt x="281444" y="102476"/>
                  </a:lnTo>
                  <a:lnTo>
                    <a:pt x="281444" y="92100"/>
                  </a:lnTo>
                  <a:lnTo>
                    <a:pt x="281444" y="86474"/>
                  </a:lnTo>
                  <a:lnTo>
                    <a:pt x="275450" y="90220"/>
                  </a:lnTo>
                  <a:lnTo>
                    <a:pt x="268503" y="92100"/>
                  </a:lnTo>
                  <a:lnTo>
                    <a:pt x="248196" y="92100"/>
                  </a:lnTo>
                  <a:lnTo>
                    <a:pt x="241617" y="86880"/>
                  </a:lnTo>
                  <a:lnTo>
                    <a:pt x="240868" y="76441"/>
                  </a:lnTo>
                  <a:lnTo>
                    <a:pt x="287756" y="76441"/>
                  </a:lnTo>
                  <a:lnTo>
                    <a:pt x="287756" y="67106"/>
                  </a:lnTo>
                  <a:close/>
                </a:path>
                <a:path w="1144270" h="107950">
                  <a:moveTo>
                    <a:pt x="348551" y="81051"/>
                  </a:moveTo>
                  <a:lnTo>
                    <a:pt x="322503" y="60642"/>
                  </a:lnTo>
                  <a:lnTo>
                    <a:pt x="318274" y="58674"/>
                  </a:lnTo>
                  <a:lnTo>
                    <a:pt x="317182" y="57861"/>
                  </a:lnTo>
                  <a:lnTo>
                    <a:pt x="315493" y="55994"/>
                  </a:lnTo>
                  <a:lnTo>
                    <a:pt x="315074" y="54864"/>
                  </a:lnTo>
                  <a:lnTo>
                    <a:pt x="315074" y="52578"/>
                  </a:lnTo>
                  <a:lnTo>
                    <a:pt x="328828" y="47523"/>
                  </a:lnTo>
                  <a:lnTo>
                    <a:pt x="331978" y="47929"/>
                  </a:lnTo>
                  <a:lnTo>
                    <a:pt x="338378" y="49568"/>
                  </a:lnTo>
                  <a:lnTo>
                    <a:pt x="341388" y="50800"/>
                  </a:lnTo>
                  <a:lnTo>
                    <a:pt x="344195" y="52438"/>
                  </a:lnTo>
                  <a:lnTo>
                    <a:pt x="344195" y="35306"/>
                  </a:lnTo>
                  <a:lnTo>
                    <a:pt x="337794" y="33655"/>
                  </a:lnTo>
                  <a:lnTo>
                    <a:pt x="328015" y="32435"/>
                  </a:lnTo>
                  <a:lnTo>
                    <a:pt x="320751" y="32435"/>
                  </a:lnTo>
                  <a:lnTo>
                    <a:pt x="293382" y="51282"/>
                  </a:lnTo>
                  <a:lnTo>
                    <a:pt x="293382" y="58267"/>
                  </a:lnTo>
                  <a:lnTo>
                    <a:pt x="320154" y="79527"/>
                  </a:lnTo>
                  <a:lnTo>
                    <a:pt x="324713" y="81749"/>
                  </a:lnTo>
                  <a:lnTo>
                    <a:pt x="326771" y="83629"/>
                  </a:lnTo>
                  <a:lnTo>
                    <a:pt x="327279" y="84797"/>
                  </a:lnTo>
                  <a:lnTo>
                    <a:pt x="327279" y="88392"/>
                  </a:lnTo>
                  <a:lnTo>
                    <a:pt x="326148" y="90030"/>
                  </a:lnTo>
                  <a:lnTo>
                    <a:pt x="321614" y="92189"/>
                  </a:lnTo>
                  <a:lnTo>
                    <a:pt x="318516" y="92722"/>
                  </a:lnTo>
                  <a:lnTo>
                    <a:pt x="311353" y="92722"/>
                  </a:lnTo>
                  <a:lnTo>
                    <a:pt x="307924" y="92189"/>
                  </a:lnTo>
                  <a:lnTo>
                    <a:pt x="300672" y="90030"/>
                  </a:lnTo>
                  <a:lnTo>
                    <a:pt x="297027" y="88392"/>
                  </a:lnTo>
                  <a:lnTo>
                    <a:pt x="293382" y="86194"/>
                  </a:lnTo>
                  <a:lnTo>
                    <a:pt x="293382" y="104165"/>
                  </a:lnTo>
                  <a:lnTo>
                    <a:pt x="300126" y="106603"/>
                  </a:lnTo>
                  <a:lnTo>
                    <a:pt x="307441" y="107810"/>
                  </a:lnTo>
                  <a:lnTo>
                    <a:pt x="319659" y="107810"/>
                  </a:lnTo>
                  <a:lnTo>
                    <a:pt x="348551" y="88353"/>
                  </a:lnTo>
                  <a:lnTo>
                    <a:pt x="348551" y="81051"/>
                  </a:lnTo>
                  <a:close/>
                </a:path>
                <a:path w="1144270" h="107950">
                  <a:moveTo>
                    <a:pt x="438962" y="34175"/>
                  </a:moveTo>
                  <a:lnTo>
                    <a:pt x="422821" y="34175"/>
                  </a:lnTo>
                  <a:lnTo>
                    <a:pt x="422821" y="12344"/>
                  </a:lnTo>
                  <a:lnTo>
                    <a:pt x="400710" y="18669"/>
                  </a:lnTo>
                  <a:lnTo>
                    <a:pt x="400710" y="34175"/>
                  </a:lnTo>
                  <a:lnTo>
                    <a:pt x="389064" y="34175"/>
                  </a:lnTo>
                  <a:lnTo>
                    <a:pt x="389064" y="50533"/>
                  </a:lnTo>
                  <a:lnTo>
                    <a:pt x="400710" y="50533"/>
                  </a:lnTo>
                  <a:lnTo>
                    <a:pt x="400710" y="83451"/>
                  </a:lnTo>
                  <a:lnTo>
                    <a:pt x="402170" y="94107"/>
                  </a:lnTo>
                  <a:lnTo>
                    <a:pt x="406565" y="101727"/>
                  </a:lnTo>
                  <a:lnTo>
                    <a:pt x="413893" y="106299"/>
                  </a:lnTo>
                  <a:lnTo>
                    <a:pt x="424154" y="107810"/>
                  </a:lnTo>
                  <a:lnTo>
                    <a:pt x="430745" y="107810"/>
                  </a:lnTo>
                  <a:lnTo>
                    <a:pt x="435686" y="106934"/>
                  </a:lnTo>
                  <a:lnTo>
                    <a:pt x="438962" y="105206"/>
                  </a:lnTo>
                  <a:lnTo>
                    <a:pt x="438962" y="88785"/>
                  </a:lnTo>
                  <a:lnTo>
                    <a:pt x="436486" y="90144"/>
                  </a:lnTo>
                  <a:lnTo>
                    <a:pt x="434073" y="90817"/>
                  </a:lnTo>
                  <a:lnTo>
                    <a:pt x="425792" y="90817"/>
                  </a:lnTo>
                  <a:lnTo>
                    <a:pt x="422821" y="87071"/>
                  </a:lnTo>
                  <a:lnTo>
                    <a:pt x="422821" y="50533"/>
                  </a:lnTo>
                  <a:lnTo>
                    <a:pt x="438962" y="50533"/>
                  </a:lnTo>
                  <a:lnTo>
                    <a:pt x="438962" y="34175"/>
                  </a:lnTo>
                  <a:close/>
                </a:path>
                <a:path w="1144270" h="107950">
                  <a:moveTo>
                    <a:pt x="470763" y="34188"/>
                  </a:moveTo>
                  <a:lnTo>
                    <a:pt x="448589" y="34188"/>
                  </a:lnTo>
                  <a:lnTo>
                    <a:pt x="448589" y="106057"/>
                  </a:lnTo>
                  <a:lnTo>
                    <a:pt x="470763" y="106057"/>
                  </a:lnTo>
                  <a:lnTo>
                    <a:pt x="470763" y="34188"/>
                  </a:lnTo>
                  <a:close/>
                </a:path>
                <a:path w="1144270" h="107950">
                  <a:moveTo>
                    <a:pt x="472592" y="7975"/>
                  </a:moveTo>
                  <a:lnTo>
                    <a:pt x="471411" y="5257"/>
                  </a:lnTo>
                  <a:lnTo>
                    <a:pt x="466686" y="1054"/>
                  </a:lnTo>
                  <a:lnTo>
                    <a:pt x="463600" y="0"/>
                  </a:lnTo>
                  <a:lnTo>
                    <a:pt x="456069" y="0"/>
                  </a:lnTo>
                  <a:lnTo>
                    <a:pt x="453009" y="1054"/>
                  </a:lnTo>
                  <a:lnTo>
                    <a:pt x="448233" y="5257"/>
                  </a:lnTo>
                  <a:lnTo>
                    <a:pt x="447040" y="7975"/>
                  </a:lnTo>
                  <a:lnTo>
                    <a:pt x="447090" y="14668"/>
                  </a:lnTo>
                  <a:lnTo>
                    <a:pt x="448233" y="17259"/>
                  </a:lnTo>
                  <a:lnTo>
                    <a:pt x="453009" y="21704"/>
                  </a:lnTo>
                  <a:lnTo>
                    <a:pt x="456069" y="22809"/>
                  </a:lnTo>
                  <a:lnTo>
                    <a:pt x="463600" y="22809"/>
                  </a:lnTo>
                  <a:lnTo>
                    <a:pt x="466686" y="21729"/>
                  </a:lnTo>
                  <a:lnTo>
                    <a:pt x="471411" y="17424"/>
                  </a:lnTo>
                  <a:lnTo>
                    <a:pt x="472592" y="14668"/>
                  </a:lnTo>
                  <a:lnTo>
                    <a:pt x="472592" y="7975"/>
                  </a:lnTo>
                  <a:close/>
                </a:path>
                <a:path w="1144270" h="107950">
                  <a:moveTo>
                    <a:pt x="600684" y="61341"/>
                  </a:moveTo>
                  <a:lnTo>
                    <a:pt x="599211" y="48704"/>
                  </a:lnTo>
                  <a:lnTo>
                    <a:pt x="594817" y="39674"/>
                  </a:lnTo>
                  <a:lnTo>
                    <a:pt x="587489" y="34251"/>
                  </a:lnTo>
                  <a:lnTo>
                    <a:pt x="577240" y="32435"/>
                  </a:lnTo>
                  <a:lnTo>
                    <a:pt x="569747" y="33274"/>
                  </a:lnTo>
                  <a:lnTo>
                    <a:pt x="563232" y="35788"/>
                  </a:lnTo>
                  <a:lnTo>
                    <a:pt x="557682" y="39979"/>
                  </a:lnTo>
                  <a:lnTo>
                    <a:pt x="553097" y="45834"/>
                  </a:lnTo>
                  <a:lnTo>
                    <a:pt x="549351" y="36893"/>
                  </a:lnTo>
                  <a:lnTo>
                    <a:pt x="542404" y="32435"/>
                  </a:lnTo>
                  <a:lnTo>
                    <a:pt x="527342" y="32435"/>
                  </a:lnTo>
                  <a:lnTo>
                    <a:pt x="522808" y="33629"/>
                  </a:lnTo>
                  <a:lnTo>
                    <a:pt x="514527" y="38455"/>
                  </a:lnTo>
                  <a:lnTo>
                    <a:pt x="511314" y="41579"/>
                  </a:lnTo>
                  <a:lnTo>
                    <a:pt x="509016" y="45415"/>
                  </a:lnTo>
                  <a:lnTo>
                    <a:pt x="508736" y="45415"/>
                  </a:lnTo>
                  <a:lnTo>
                    <a:pt x="508736" y="34188"/>
                  </a:lnTo>
                  <a:lnTo>
                    <a:pt x="486562" y="34188"/>
                  </a:lnTo>
                  <a:lnTo>
                    <a:pt x="486562" y="106057"/>
                  </a:lnTo>
                  <a:lnTo>
                    <a:pt x="508736" y="106057"/>
                  </a:lnTo>
                  <a:lnTo>
                    <a:pt x="508736" y="60972"/>
                  </a:lnTo>
                  <a:lnTo>
                    <a:pt x="509866" y="56908"/>
                  </a:lnTo>
                  <a:lnTo>
                    <a:pt x="514413" y="50914"/>
                  </a:lnTo>
                  <a:lnTo>
                    <a:pt x="517436" y="49415"/>
                  </a:lnTo>
                  <a:lnTo>
                    <a:pt x="528764" y="49415"/>
                  </a:lnTo>
                  <a:lnTo>
                    <a:pt x="532536" y="54495"/>
                  </a:lnTo>
                  <a:lnTo>
                    <a:pt x="532536" y="106057"/>
                  </a:lnTo>
                  <a:lnTo>
                    <a:pt x="554710" y="106057"/>
                  </a:lnTo>
                  <a:lnTo>
                    <a:pt x="554710" y="61163"/>
                  </a:lnTo>
                  <a:lnTo>
                    <a:pt x="555853" y="57251"/>
                  </a:lnTo>
                  <a:lnTo>
                    <a:pt x="560438" y="50990"/>
                  </a:lnTo>
                  <a:lnTo>
                    <a:pt x="563410" y="49415"/>
                  </a:lnTo>
                  <a:lnTo>
                    <a:pt x="574738" y="49415"/>
                  </a:lnTo>
                  <a:lnTo>
                    <a:pt x="578573" y="54635"/>
                  </a:lnTo>
                  <a:lnTo>
                    <a:pt x="578573" y="106057"/>
                  </a:lnTo>
                  <a:lnTo>
                    <a:pt x="600684" y="106057"/>
                  </a:lnTo>
                  <a:lnTo>
                    <a:pt x="600684" y="61341"/>
                  </a:lnTo>
                  <a:close/>
                </a:path>
                <a:path w="1144270" h="107950">
                  <a:moveTo>
                    <a:pt x="679919" y="67106"/>
                  </a:moveTo>
                  <a:lnTo>
                    <a:pt x="679615" y="62826"/>
                  </a:lnTo>
                  <a:lnTo>
                    <a:pt x="679373" y="59524"/>
                  </a:lnTo>
                  <a:lnTo>
                    <a:pt x="677760" y="52781"/>
                  </a:lnTo>
                  <a:lnTo>
                    <a:pt x="675309" y="47383"/>
                  </a:lnTo>
                  <a:lnTo>
                    <a:pt x="675081" y="46863"/>
                  </a:lnTo>
                  <a:lnTo>
                    <a:pt x="671322" y="41770"/>
                  </a:lnTo>
                  <a:lnTo>
                    <a:pt x="666572" y="37693"/>
                  </a:lnTo>
                  <a:lnTo>
                    <a:pt x="660933" y="34772"/>
                  </a:lnTo>
                  <a:lnTo>
                    <a:pt x="659358" y="34353"/>
                  </a:lnTo>
                  <a:lnTo>
                    <a:pt x="659358" y="52527"/>
                  </a:lnTo>
                  <a:lnTo>
                    <a:pt x="659358" y="62826"/>
                  </a:lnTo>
                  <a:lnTo>
                    <a:pt x="632891" y="62826"/>
                  </a:lnTo>
                  <a:lnTo>
                    <a:pt x="633450" y="58432"/>
                  </a:lnTo>
                  <a:lnTo>
                    <a:pt x="635038" y="54749"/>
                  </a:lnTo>
                  <a:lnTo>
                    <a:pt x="640232" y="48856"/>
                  </a:lnTo>
                  <a:lnTo>
                    <a:pt x="643305" y="47383"/>
                  </a:lnTo>
                  <a:lnTo>
                    <a:pt x="655193" y="47383"/>
                  </a:lnTo>
                  <a:lnTo>
                    <a:pt x="659358" y="52527"/>
                  </a:lnTo>
                  <a:lnTo>
                    <a:pt x="659358" y="34353"/>
                  </a:lnTo>
                  <a:lnTo>
                    <a:pt x="654405" y="33020"/>
                  </a:lnTo>
                  <a:lnTo>
                    <a:pt x="647001" y="32435"/>
                  </a:lnTo>
                  <a:lnTo>
                    <a:pt x="639711" y="33096"/>
                  </a:lnTo>
                  <a:lnTo>
                    <a:pt x="611695" y="62826"/>
                  </a:lnTo>
                  <a:lnTo>
                    <a:pt x="611060" y="71247"/>
                  </a:lnTo>
                  <a:lnTo>
                    <a:pt x="611657" y="79413"/>
                  </a:lnTo>
                  <a:lnTo>
                    <a:pt x="639470" y="107213"/>
                  </a:lnTo>
                  <a:lnTo>
                    <a:pt x="647700" y="107810"/>
                  </a:lnTo>
                  <a:lnTo>
                    <a:pt x="655294" y="107480"/>
                  </a:lnTo>
                  <a:lnTo>
                    <a:pt x="662139" y="106489"/>
                  </a:lnTo>
                  <a:lnTo>
                    <a:pt x="668235" y="104825"/>
                  </a:lnTo>
                  <a:lnTo>
                    <a:pt x="673608" y="102476"/>
                  </a:lnTo>
                  <a:lnTo>
                    <a:pt x="673608" y="92100"/>
                  </a:lnTo>
                  <a:lnTo>
                    <a:pt x="673608" y="86474"/>
                  </a:lnTo>
                  <a:lnTo>
                    <a:pt x="667613" y="90220"/>
                  </a:lnTo>
                  <a:lnTo>
                    <a:pt x="660666" y="92100"/>
                  </a:lnTo>
                  <a:lnTo>
                    <a:pt x="640359" y="92100"/>
                  </a:lnTo>
                  <a:lnTo>
                    <a:pt x="633780" y="86880"/>
                  </a:lnTo>
                  <a:lnTo>
                    <a:pt x="633031" y="76441"/>
                  </a:lnTo>
                  <a:lnTo>
                    <a:pt x="679919" y="76441"/>
                  </a:lnTo>
                  <a:lnTo>
                    <a:pt x="679919" y="67106"/>
                  </a:lnTo>
                  <a:close/>
                </a:path>
                <a:path w="1144270" h="107950">
                  <a:moveTo>
                    <a:pt x="748423" y="60198"/>
                  </a:moveTo>
                  <a:lnTo>
                    <a:pt x="747344" y="57454"/>
                  </a:lnTo>
                  <a:lnTo>
                    <a:pt x="743000" y="53098"/>
                  </a:lnTo>
                  <a:lnTo>
                    <a:pt x="740219" y="52006"/>
                  </a:lnTo>
                  <a:lnTo>
                    <a:pt x="733437" y="52006"/>
                  </a:lnTo>
                  <a:lnTo>
                    <a:pt x="730618" y="53086"/>
                  </a:lnTo>
                  <a:lnTo>
                    <a:pt x="726109" y="57391"/>
                  </a:lnTo>
                  <a:lnTo>
                    <a:pt x="724992" y="60147"/>
                  </a:lnTo>
                  <a:lnTo>
                    <a:pt x="724992" y="66802"/>
                  </a:lnTo>
                  <a:lnTo>
                    <a:pt x="726084" y="69557"/>
                  </a:lnTo>
                  <a:lnTo>
                    <a:pt x="730465" y="74053"/>
                  </a:lnTo>
                  <a:lnTo>
                    <a:pt x="733196" y="75171"/>
                  </a:lnTo>
                  <a:lnTo>
                    <a:pt x="740029" y="75171"/>
                  </a:lnTo>
                  <a:lnTo>
                    <a:pt x="742899" y="74079"/>
                  </a:lnTo>
                  <a:lnTo>
                    <a:pt x="747318" y="69735"/>
                  </a:lnTo>
                  <a:lnTo>
                    <a:pt x="748423" y="66941"/>
                  </a:lnTo>
                  <a:lnTo>
                    <a:pt x="748423" y="60198"/>
                  </a:lnTo>
                  <a:close/>
                </a:path>
                <a:path w="1144270" h="107950">
                  <a:moveTo>
                    <a:pt x="859066" y="73698"/>
                  </a:moveTo>
                  <a:lnTo>
                    <a:pt x="827290" y="44704"/>
                  </a:lnTo>
                  <a:lnTo>
                    <a:pt x="820623" y="41236"/>
                  </a:lnTo>
                  <a:lnTo>
                    <a:pt x="817346" y="38849"/>
                  </a:lnTo>
                  <a:lnTo>
                    <a:pt x="816089" y="37592"/>
                  </a:lnTo>
                  <a:lnTo>
                    <a:pt x="814311" y="34925"/>
                  </a:lnTo>
                  <a:lnTo>
                    <a:pt x="813866" y="33413"/>
                  </a:lnTo>
                  <a:lnTo>
                    <a:pt x="813866" y="30187"/>
                  </a:lnTo>
                  <a:lnTo>
                    <a:pt x="828205" y="21551"/>
                  </a:lnTo>
                  <a:lnTo>
                    <a:pt x="832650" y="21551"/>
                  </a:lnTo>
                  <a:lnTo>
                    <a:pt x="838796" y="22250"/>
                  </a:lnTo>
                  <a:lnTo>
                    <a:pt x="845096" y="23850"/>
                  </a:lnTo>
                  <a:lnTo>
                    <a:pt x="851128" y="26377"/>
                  </a:lnTo>
                  <a:lnTo>
                    <a:pt x="854646" y="28562"/>
                  </a:lnTo>
                  <a:lnTo>
                    <a:pt x="854646" y="7581"/>
                  </a:lnTo>
                  <a:lnTo>
                    <a:pt x="851230" y="6273"/>
                  </a:lnTo>
                  <a:lnTo>
                    <a:pt x="847496" y="5308"/>
                  </a:lnTo>
                  <a:lnTo>
                    <a:pt x="839406" y="4038"/>
                  </a:lnTo>
                  <a:lnTo>
                    <a:pt x="834758" y="3721"/>
                  </a:lnTo>
                  <a:lnTo>
                    <a:pt x="824179" y="3721"/>
                  </a:lnTo>
                  <a:lnTo>
                    <a:pt x="791057" y="23876"/>
                  </a:lnTo>
                  <a:lnTo>
                    <a:pt x="790003" y="28384"/>
                  </a:lnTo>
                  <a:lnTo>
                    <a:pt x="790003" y="40322"/>
                  </a:lnTo>
                  <a:lnTo>
                    <a:pt x="791933" y="46024"/>
                  </a:lnTo>
                  <a:lnTo>
                    <a:pt x="799655" y="55473"/>
                  </a:lnTo>
                  <a:lnTo>
                    <a:pt x="805510" y="59474"/>
                  </a:lnTo>
                  <a:lnTo>
                    <a:pt x="816457" y="64008"/>
                  </a:lnTo>
                  <a:lnTo>
                    <a:pt x="826985" y="68948"/>
                  </a:lnTo>
                  <a:lnTo>
                    <a:pt x="830859" y="71577"/>
                  </a:lnTo>
                  <a:lnTo>
                    <a:pt x="832396" y="72999"/>
                  </a:lnTo>
                  <a:lnTo>
                    <a:pt x="834644" y="76085"/>
                  </a:lnTo>
                  <a:lnTo>
                    <a:pt x="835202" y="77838"/>
                  </a:lnTo>
                  <a:lnTo>
                    <a:pt x="835202" y="81254"/>
                  </a:lnTo>
                  <a:lnTo>
                    <a:pt x="821004" y="89979"/>
                  </a:lnTo>
                  <a:lnTo>
                    <a:pt x="813282" y="89979"/>
                  </a:lnTo>
                  <a:lnTo>
                    <a:pt x="808456" y="89128"/>
                  </a:lnTo>
                  <a:lnTo>
                    <a:pt x="798918" y="85712"/>
                  </a:lnTo>
                  <a:lnTo>
                    <a:pt x="794499" y="83159"/>
                  </a:lnTo>
                  <a:lnTo>
                    <a:pt x="790422" y="79730"/>
                  </a:lnTo>
                  <a:lnTo>
                    <a:pt x="790422" y="102196"/>
                  </a:lnTo>
                  <a:lnTo>
                    <a:pt x="794067" y="104063"/>
                  </a:lnTo>
                  <a:lnTo>
                    <a:pt x="798385" y="105473"/>
                  </a:lnTo>
                  <a:lnTo>
                    <a:pt x="808355" y="107340"/>
                  </a:lnTo>
                  <a:lnTo>
                    <a:pt x="813612" y="107810"/>
                  </a:lnTo>
                  <a:lnTo>
                    <a:pt x="824509" y="107810"/>
                  </a:lnTo>
                  <a:lnTo>
                    <a:pt x="857999" y="88099"/>
                  </a:lnTo>
                  <a:lnTo>
                    <a:pt x="859066" y="83388"/>
                  </a:lnTo>
                  <a:lnTo>
                    <a:pt x="859066" y="73698"/>
                  </a:lnTo>
                  <a:close/>
                </a:path>
                <a:path w="1144270" h="107950">
                  <a:moveTo>
                    <a:pt x="930376" y="63106"/>
                  </a:moveTo>
                  <a:lnTo>
                    <a:pt x="899629" y="32435"/>
                  </a:lnTo>
                  <a:lnTo>
                    <a:pt x="895235" y="32435"/>
                  </a:lnTo>
                  <a:lnTo>
                    <a:pt x="890358" y="33032"/>
                  </a:lnTo>
                  <a:lnTo>
                    <a:pt x="879640" y="35471"/>
                  </a:lnTo>
                  <a:lnTo>
                    <a:pt x="875423" y="36880"/>
                  </a:lnTo>
                  <a:lnTo>
                    <a:pt x="872324" y="38468"/>
                  </a:lnTo>
                  <a:lnTo>
                    <a:pt x="872324" y="55168"/>
                  </a:lnTo>
                  <a:lnTo>
                    <a:pt x="878192" y="51828"/>
                  </a:lnTo>
                  <a:lnTo>
                    <a:pt x="884224" y="49441"/>
                  </a:lnTo>
                  <a:lnTo>
                    <a:pt x="890409" y="48006"/>
                  </a:lnTo>
                  <a:lnTo>
                    <a:pt x="896759" y="47523"/>
                  </a:lnTo>
                  <a:lnTo>
                    <a:pt x="905268" y="47523"/>
                  </a:lnTo>
                  <a:lnTo>
                    <a:pt x="909535" y="51447"/>
                  </a:lnTo>
                  <a:lnTo>
                    <a:pt x="909535" y="59309"/>
                  </a:lnTo>
                  <a:lnTo>
                    <a:pt x="909535" y="72021"/>
                  </a:lnTo>
                  <a:lnTo>
                    <a:pt x="909535" y="81254"/>
                  </a:lnTo>
                  <a:lnTo>
                    <a:pt x="908215" y="84899"/>
                  </a:lnTo>
                  <a:lnTo>
                    <a:pt x="902982" y="90652"/>
                  </a:lnTo>
                  <a:lnTo>
                    <a:pt x="899591" y="92087"/>
                  </a:lnTo>
                  <a:lnTo>
                    <a:pt x="892429" y="92087"/>
                  </a:lnTo>
                  <a:lnTo>
                    <a:pt x="890054" y="91274"/>
                  </a:lnTo>
                  <a:lnTo>
                    <a:pt x="886548" y="88049"/>
                  </a:lnTo>
                  <a:lnTo>
                    <a:pt x="885698" y="86055"/>
                  </a:lnTo>
                  <a:lnTo>
                    <a:pt x="885672" y="77889"/>
                  </a:lnTo>
                  <a:lnTo>
                    <a:pt x="889266" y="74637"/>
                  </a:lnTo>
                  <a:lnTo>
                    <a:pt x="909535" y="72021"/>
                  </a:lnTo>
                  <a:lnTo>
                    <a:pt x="909535" y="59309"/>
                  </a:lnTo>
                  <a:lnTo>
                    <a:pt x="871435" y="69570"/>
                  </a:lnTo>
                  <a:lnTo>
                    <a:pt x="865238" y="85979"/>
                  </a:lnTo>
                  <a:lnTo>
                    <a:pt x="865238" y="92646"/>
                  </a:lnTo>
                  <a:lnTo>
                    <a:pt x="867244" y="97929"/>
                  </a:lnTo>
                  <a:lnTo>
                    <a:pt x="875245" y="105841"/>
                  </a:lnTo>
                  <a:lnTo>
                    <a:pt x="880732" y="107810"/>
                  </a:lnTo>
                  <a:lnTo>
                    <a:pt x="897153" y="107810"/>
                  </a:lnTo>
                  <a:lnTo>
                    <a:pt x="904290" y="103784"/>
                  </a:lnTo>
                  <a:lnTo>
                    <a:pt x="909104" y="95745"/>
                  </a:lnTo>
                  <a:lnTo>
                    <a:pt x="909396" y="95745"/>
                  </a:lnTo>
                  <a:lnTo>
                    <a:pt x="909396" y="106057"/>
                  </a:lnTo>
                  <a:lnTo>
                    <a:pt x="930376" y="106057"/>
                  </a:lnTo>
                  <a:lnTo>
                    <a:pt x="930376" y="95745"/>
                  </a:lnTo>
                  <a:lnTo>
                    <a:pt x="930376" y="92087"/>
                  </a:lnTo>
                  <a:lnTo>
                    <a:pt x="930376" y="72021"/>
                  </a:lnTo>
                  <a:lnTo>
                    <a:pt x="930376" y="63106"/>
                  </a:lnTo>
                  <a:close/>
                </a:path>
                <a:path w="1144270" h="107950">
                  <a:moveTo>
                    <a:pt x="1013485" y="34188"/>
                  </a:moveTo>
                  <a:lnTo>
                    <a:pt x="990320" y="34188"/>
                  </a:lnTo>
                  <a:lnTo>
                    <a:pt x="976147" y="83807"/>
                  </a:lnTo>
                  <a:lnTo>
                    <a:pt x="975283" y="87934"/>
                  </a:lnTo>
                  <a:lnTo>
                    <a:pt x="974953" y="91249"/>
                  </a:lnTo>
                  <a:lnTo>
                    <a:pt x="974674" y="91249"/>
                  </a:lnTo>
                  <a:lnTo>
                    <a:pt x="974432" y="87744"/>
                  </a:lnTo>
                  <a:lnTo>
                    <a:pt x="973620" y="83489"/>
                  </a:lnTo>
                  <a:lnTo>
                    <a:pt x="959726" y="34188"/>
                  </a:lnTo>
                  <a:lnTo>
                    <a:pt x="936002" y="34188"/>
                  </a:lnTo>
                  <a:lnTo>
                    <a:pt x="961478" y="106057"/>
                  </a:lnTo>
                  <a:lnTo>
                    <a:pt x="986739" y="106057"/>
                  </a:lnTo>
                  <a:lnTo>
                    <a:pt x="1013485" y="34188"/>
                  </a:lnTo>
                  <a:close/>
                </a:path>
                <a:path w="1144270" h="107950">
                  <a:moveTo>
                    <a:pt x="1083373" y="67106"/>
                  </a:moveTo>
                  <a:lnTo>
                    <a:pt x="1083068" y="62826"/>
                  </a:lnTo>
                  <a:lnTo>
                    <a:pt x="1082827" y="59524"/>
                  </a:lnTo>
                  <a:lnTo>
                    <a:pt x="1081214" y="52781"/>
                  </a:lnTo>
                  <a:lnTo>
                    <a:pt x="1078763" y="47383"/>
                  </a:lnTo>
                  <a:lnTo>
                    <a:pt x="1078534" y="46863"/>
                  </a:lnTo>
                  <a:lnTo>
                    <a:pt x="1074775" y="41770"/>
                  </a:lnTo>
                  <a:lnTo>
                    <a:pt x="1070025" y="37693"/>
                  </a:lnTo>
                  <a:lnTo>
                    <a:pt x="1064387" y="34772"/>
                  </a:lnTo>
                  <a:lnTo>
                    <a:pt x="1062812" y="34353"/>
                  </a:lnTo>
                  <a:lnTo>
                    <a:pt x="1062812" y="52527"/>
                  </a:lnTo>
                  <a:lnTo>
                    <a:pt x="1062812" y="62826"/>
                  </a:lnTo>
                  <a:lnTo>
                    <a:pt x="1036345" y="62826"/>
                  </a:lnTo>
                  <a:lnTo>
                    <a:pt x="1036904" y="58432"/>
                  </a:lnTo>
                  <a:lnTo>
                    <a:pt x="1038491" y="54749"/>
                  </a:lnTo>
                  <a:lnTo>
                    <a:pt x="1043686" y="48856"/>
                  </a:lnTo>
                  <a:lnTo>
                    <a:pt x="1046759" y="47383"/>
                  </a:lnTo>
                  <a:lnTo>
                    <a:pt x="1058646" y="47383"/>
                  </a:lnTo>
                  <a:lnTo>
                    <a:pt x="1062812" y="52527"/>
                  </a:lnTo>
                  <a:lnTo>
                    <a:pt x="1062812" y="34353"/>
                  </a:lnTo>
                  <a:lnTo>
                    <a:pt x="1057859" y="33020"/>
                  </a:lnTo>
                  <a:lnTo>
                    <a:pt x="1050455" y="32435"/>
                  </a:lnTo>
                  <a:lnTo>
                    <a:pt x="1043165" y="33096"/>
                  </a:lnTo>
                  <a:lnTo>
                    <a:pt x="1015149" y="62826"/>
                  </a:lnTo>
                  <a:lnTo>
                    <a:pt x="1014514" y="71247"/>
                  </a:lnTo>
                  <a:lnTo>
                    <a:pt x="1015111" y="79413"/>
                  </a:lnTo>
                  <a:lnTo>
                    <a:pt x="1042924" y="107213"/>
                  </a:lnTo>
                  <a:lnTo>
                    <a:pt x="1051153" y="107810"/>
                  </a:lnTo>
                  <a:lnTo>
                    <a:pt x="1058735" y="107480"/>
                  </a:lnTo>
                  <a:lnTo>
                    <a:pt x="1065593" y="106489"/>
                  </a:lnTo>
                  <a:lnTo>
                    <a:pt x="1071689" y="104825"/>
                  </a:lnTo>
                  <a:lnTo>
                    <a:pt x="1077061" y="102476"/>
                  </a:lnTo>
                  <a:lnTo>
                    <a:pt x="1077061" y="92100"/>
                  </a:lnTo>
                  <a:lnTo>
                    <a:pt x="1077061" y="86474"/>
                  </a:lnTo>
                  <a:lnTo>
                    <a:pt x="1071067" y="90220"/>
                  </a:lnTo>
                  <a:lnTo>
                    <a:pt x="1064120" y="92100"/>
                  </a:lnTo>
                  <a:lnTo>
                    <a:pt x="1043813" y="92100"/>
                  </a:lnTo>
                  <a:lnTo>
                    <a:pt x="1037234" y="86880"/>
                  </a:lnTo>
                  <a:lnTo>
                    <a:pt x="1036485" y="76441"/>
                  </a:lnTo>
                  <a:lnTo>
                    <a:pt x="1083373" y="76441"/>
                  </a:lnTo>
                  <a:lnTo>
                    <a:pt x="1083373" y="67106"/>
                  </a:lnTo>
                  <a:close/>
                </a:path>
                <a:path w="1144270" h="107950">
                  <a:moveTo>
                    <a:pt x="1144155" y="81051"/>
                  </a:moveTo>
                  <a:lnTo>
                    <a:pt x="1118108" y="60642"/>
                  </a:lnTo>
                  <a:lnTo>
                    <a:pt x="1113878" y="58674"/>
                  </a:lnTo>
                  <a:lnTo>
                    <a:pt x="1112786" y="57861"/>
                  </a:lnTo>
                  <a:lnTo>
                    <a:pt x="1111097" y="55994"/>
                  </a:lnTo>
                  <a:lnTo>
                    <a:pt x="1110678" y="54864"/>
                  </a:lnTo>
                  <a:lnTo>
                    <a:pt x="1110678" y="52578"/>
                  </a:lnTo>
                  <a:lnTo>
                    <a:pt x="1124432" y="47523"/>
                  </a:lnTo>
                  <a:lnTo>
                    <a:pt x="1127582" y="47929"/>
                  </a:lnTo>
                  <a:lnTo>
                    <a:pt x="1133983" y="49568"/>
                  </a:lnTo>
                  <a:lnTo>
                    <a:pt x="1136992" y="50800"/>
                  </a:lnTo>
                  <a:lnTo>
                    <a:pt x="1139799" y="52438"/>
                  </a:lnTo>
                  <a:lnTo>
                    <a:pt x="1139799" y="35306"/>
                  </a:lnTo>
                  <a:lnTo>
                    <a:pt x="1133398" y="33655"/>
                  </a:lnTo>
                  <a:lnTo>
                    <a:pt x="1123619" y="32435"/>
                  </a:lnTo>
                  <a:lnTo>
                    <a:pt x="1116355" y="32435"/>
                  </a:lnTo>
                  <a:lnTo>
                    <a:pt x="1088986" y="51282"/>
                  </a:lnTo>
                  <a:lnTo>
                    <a:pt x="1088986" y="58267"/>
                  </a:lnTo>
                  <a:lnTo>
                    <a:pt x="1115758" y="79527"/>
                  </a:lnTo>
                  <a:lnTo>
                    <a:pt x="1120317" y="81749"/>
                  </a:lnTo>
                  <a:lnTo>
                    <a:pt x="1122375" y="83629"/>
                  </a:lnTo>
                  <a:lnTo>
                    <a:pt x="1122883" y="84797"/>
                  </a:lnTo>
                  <a:lnTo>
                    <a:pt x="1122883" y="88392"/>
                  </a:lnTo>
                  <a:lnTo>
                    <a:pt x="1121752" y="90030"/>
                  </a:lnTo>
                  <a:lnTo>
                    <a:pt x="1117219" y="92189"/>
                  </a:lnTo>
                  <a:lnTo>
                    <a:pt x="1114120" y="92722"/>
                  </a:lnTo>
                  <a:lnTo>
                    <a:pt x="1106957" y="92722"/>
                  </a:lnTo>
                  <a:lnTo>
                    <a:pt x="1103528" y="92189"/>
                  </a:lnTo>
                  <a:lnTo>
                    <a:pt x="1096276" y="90030"/>
                  </a:lnTo>
                  <a:lnTo>
                    <a:pt x="1092631" y="88392"/>
                  </a:lnTo>
                  <a:lnTo>
                    <a:pt x="1088986" y="86194"/>
                  </a:lnTo>
                  <a:lnTo>
                    <a:pt x="1088986" y="104165"/>
                  </a:lnTo>
                  <a:lnTo>
                    <a:pt x="1095730" y="106603"/>
                  </a:lnTo>
                  <a:lnTo>
                    <a:pt x="1103045" y="107810"/>
                  </a:lnTo>
                  <a:lnTo>
                    <a:pt x="1115263" y="107810"/>
                  </a:lnTo>
                  <a:lnTo>
                    <a:pt x="1144155" y="88353"/>
                  </a:lnTo>
                  <a:lnTo>
                    <a:pt x="1144155" y="810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9381032" y="4460760"/>
              <a:ext cx="22225" cy="106680"/>
            </a:xfrm>
            <a:custGeom>
              <a:avLst/>
              <a:gdLst/>
              <a:ahLst/>
              <a:cxnLst/>
              <a:rect l="l" t="t" r="r" b="b"/>
              <a:pathLst>
                <a:path w="22225" h="106679">
                  <a:moveTo>
                    <a:pt x="22174" y="0"/>
                  </a:moveTo>
                  <a:lnTo>
                    <a:pt x="0" y="0"/>
                  </a:lnTo>
                  <a:lnTo>
                    <a:pt x="0" y="106400"/>
                  </a:lnTo>
                  <a:lnTo>
                    <a:pt x="22174" y="106400"/>
                  </a:lnTo>
                  <a:lnTo>
                    <a:pt x="221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9417443" y="4461103"/>
              <a:ext cx="238760" cy="107950"/>
            </a:xfrm>
            <a:custGeom>
              <a:avLst/>
              <a:gdLst/>
              <a:ahLst/>
              <a:cxnLst/>
              <a:rect l="l" t="t" r="r" b="b"/>
              <a:pathLst>
                <a:path w="238759" h="107950">
                  <a:moveTo>
                    <a:pt x="23723" y="34188"/>
                  </a:moveTo>
                  <a:lnTo>
                    <a:pt x="1549" y="34188"/>
                  </a:lnTo>
                  <a:lnTo>
                    <a:pt x="1549" y="106057"/>
                  </a:lnTo>
                  <a:lnTo>
                    <a:pt x="23723" y="106057"/>
                  </a:lnTo>
                  <a:lnTo>
                    <a:pt x="23723" y="34188"/>
                  </a:lnTo>
                  <a:close/>
                </a:path>
                <a:path w="238759" h="107950">
                  <a:moveTo>
                    <a:pt x="25552" y="7975"/>
                  </a:moveTo>
                  <a:lnTo>
                    <a:pt x="24371" y="5257"/>
                  </a:lnTo>
                  <a:lnTo>
                    <a:pt x="19646" y="1054"/>
                  </a:lnTo>
                  <a:lnTo>
                    <a:pt x="16560" y="0"/>
                  </a:lnTo>
                  <a:lnTo>
                    <a:pt x="9029" y="0"/>
                  </a:lnTo>
                  <a:lnTo>
                    <a:pt x="5969" y="1054"/>
                  </a:lnTo>
                  <a:lnTo>
                    <a:pt x="1193" y="5257"/>
                  </a:lnTo>
                  <a:lnTo>
                    <a:pt x="0" y="7975"/>
                  </a:lnTo>
                  <a:lnTo>
                    <a:pt x="50" y="14668"/>
                  </a:lnTo>
                  <a:lnTo>
                    <a:pt x="1193" y="17259"/>
                  </a:lnTo>
                  <a:lnTo>
                    <a:pt x="5969" y="21704"/>
                  </a:lnTo>
                  <a:lnTo>
                    <a:pt x="9029" y="22809"/>
                  </a:lnTo>
                  <a:lnTo>
                    <a:pt x="16560" y="22809"/>
                  </a:lnTo>
                  <a:lnTo>
                    <a:pt x="19646" y="21729"/>
                  </a:lnTo>
                  <a:lnTo>
                    <a:pt x="24371" y="17424"/>
                  </a:lnTo>
                  <a:lnTo>
                    <a:pt x="25552" y="14668"/>
                  </a:lnTo>
                  <a:lnTo>
                    <a:pt x="25552" y="7975"/>
                  </a:lnTo>
                  <a:close/>
                </a:path>
                <a:path w="238759" h="107950">
                  <a:moveTo>
                    <a:pt x="107962" y="34188"/>
                  </a:moveTo>
                  <a:lnTo>
                    <a:pt x="84797" y="34188"/>
                  </a:lnTo>
                  <a:lnTo>
                    <a:pt x="70624" y="83807"/>
                  </a:lnTo>
                  <a:lnTo>
                    <a:pt x="69761" y="87934"/>
                  </a:lnTo>
                  <a:lnTo>
                    <a:pt x="69430" y="91249"/>
                  </a:lnTo>
                  <a:lnTo>
                    <a:pt x="69151" y="91249"/>
                  </a:lnTo>
                  <a:lnTo>
                    <a:pt x="68910" y="87744"/>
                  </a:lnTo>
                  <a:lnTo>
                    <a:pt x="68097" y="83489"/>
                  </a:lnTo>
                  <a:lnTo>
                    <a:pt x="54203" y="34188"/>
                  </a:lnTo>
                  <a:lnTo>
                    <a:pt x="30480" y="34188"/>
                  </a:lnTo>
                  <a:lnTo>
                    <a:pt x="55956" y="106057"/>
                  </a:lnTo>
                  <a:lnTo>
                    <a:pt x="81216" y="106057"/>
                  </a:lnTo>
                  <a:lnTo>
                    <a:pt x="107962" y="34188"/>
                  </a:lnTo>
                  <a:close/>
                </a:path>
                <a:path w="238759" h="107950">
                  <a:moveTo>
                    <a:pt x="177838" y="67106"/>
                  </a:moveTo>
                  <a:lnTo>
                    <a:pt x="177533" y="62826"/>
                  </a:lnTo>
                  <a:lnTo>
                    <a:pt x="177292" y="59524"/>
                  </a:lnTo>
                  <a:lnTo>
                    <a:pt x="175679" y="52781"/>
                  </a:lnTo>
                  <a:lnTo>
                    <a:pt x="173228" y="47383"/>
                  </a:lnTo>
                  <a:lnTo>
                    <a:pt x="172999" y="46863"/>
                  </a:lnTo>
                  <a:lnTo>
                    <a:pt x="169240" y="41770"/>
                  </a:lnTo>
                  <a:lnTo>
                    <a:pt x="164490" y="37693"/>
                  </a:lnTo>
                  <a:lnTo>
                    <a:pt x="158851" y="34772"/>
                  </a:lnTo>
                  <a:lnTo>
                    <a:pt x="157276" y="34353"/>
                  </a:lnTo>
                  <a:lnTo>
                    <a:pt x="157276" y="52527"/>
                  </a:lnTo>
                  <a:lnTo>
                    <a:pt x="157276" y="62826"/>
                  </a:lnTo>
                  <a:lnTo>
                    <a:pt x="130810" y="62826"/>
                  </a:lnTo>
                  <a:lnTo>
                    <a:pt x="131368" y="58432"/>
                  </a:lnTo>
                  <a:lnTo>
                    <a:pt x="132956" y="54749"/>
                  </a:lnTo>
                  <a:lnTo>
                    <a:pt x="138150" y="48856"/>
                  </a:lnTo>
                  <a:lnTo>
                    <a:pt x="141224" y="47383"/>
                  </a:lnTo>
                  <a:lnTo>
                    <a:pt x="153111" y="47383"/>
                  </a:lnTo>
                  <a:lnTo>
                    <a:pt x="157276" y="52527"/>
                  </a:lnTo>
                  <a:lnTo>
                    <a:pt x="157276" y="34353"/>
                  </a:lnTo>
                  <a:lnTo>
                    <a:pt x="152323" y="33020"/>
                  </a:lnTo>
                  <a:lnTo>
                    <a:pt x="144919" y="32435"/>
                  </a:lnTo>
                  <a:lnTo>
                    <a:pt x="137629" y="33096"/>
                  </a:lnTo>
                  <a:lnTo>
                    <a:pt x="109613" y="62826"/>
                  </a:lnTo>
                  <a:lnTo>
                    <a:pt x="108978" y="71247"/>
                  </a:lnTo>
                  <a:lnTo>
                    <a:pt x="109575" y="79413"/>
                  </a:lnTo>
                  <a:lnTo>
                    <a:pt x="137388" y="107213"/>
                  </a:lnTo>
                  <a:lnTo>
                    <a:pt x="145618" y="107810"/>
                  </a:lnTo>
                  <a:lnTo>
                    <a:pt x="153212" y="107480"/>
                  </a:lnTo>
                  <a:lnTo>
                    <a:pt x="160058" y="106489"/>
                  </a:lnTo>
                  <a:lnTo>
                    <a:pt x="166154" y="104825"/>
                  </a:lnTo>
                  <a:lnTo>
                    <a:pt x="171526" y="102476"/>
                  </a:lnTo>
                  <a:lnTo>
                    <a:pt x="171526" y="92100"/>
                  </a:lnTo>
                  <a:lnTo>
                    <a:pt x="171526" y="86474"/>
                  </a:lnTo>
                  <a:lnTo>
                    <a:pt x="165531" y="90220"/>
                  </a:lnTo>
                  <a:lnTo>
                    <a:pt x="158584" y="92100"/>
                  </a:lnTo>
                  <a:lnTo>
                    <a:pt x="138277" y="92100"/>
                  </a:lnTo>
                  <a:lnTo>
                    <a:pt x="131699" y="86880"/>
                  </a:lnTo>
                  <a:lnTo>
                    <a:pt x="130949" y="76441"/>
                  </a:lnTo>
                  <a:lnTo>
                    <a:pt x="177838" y="76441"/>
                  </a:lnTo>
                  <a:lnTo>
                    <a:pt x="177838" y="67106"/>
                  </a:lnTo>
                  <a:close/>
                </a:path>
                <a:path w="238759" h="107950">
                  <a:moveTo>
                    <a:pt x="238620" y="81051"/>
                  </a:moveTo>
                  <a:lnTo>
                    <a:pt x="212572" y="60642"/>
                  </a:lnTo>
                  <a:lnTo>
                    <a:pt x="208343" y="58674"/>
                  </a:lnTo>
                  <a:lnTo>
                    <a:pt x="207251" y="57861"/>
                  </a:lnTo>
                  <a:lnTo>
                    <a:pt x="205562" y="55994"/>
                  </a:lnTo>
                  <a:lnTo>
                    <a:pt x="205143" y="54864"/>
                  </a:lnTo>
                  <a:lnTo>
                    <a:pt x="205143" y="52578"/>
                  </a:lnTo>
                  <a:lnTo>
                    <a:pt x="218897" y="47523"/>
                  </a:lnTo>
                  <a:lnTo>
                    <a:pt x="222046" y="47929"/>
                  </a:lnTo>
                  <a:lnTo>
                    <a:pt x="228447" y="49568"/>
                  </a:lnTo>
                  <a:lnTo>
                    <a:pt x="231457" y="50800"/>
                  </a:lnTo>
                  <a:lnTo>
                    <a:pt x="234264" y="52438"/>
                  </a:lnTo>
                  <a:lnTo>
                    <a:pt x="234264" y="35306"/>
                  </a:lnTo>
                  <a:lnTo>
                    <a:pt x="227863" y="33655"/>
                  </a:lnTo>
                  <a:lnTo>
                    <a:pt x="218084" y="32435"/>
                  </a:lnTo>
                  <a:lnTo>
                    <a:pt x="210820" y="32435"/>
                  </a:lnTo>
                  <a:lnTo>
                    <a:pt x="183451" y="51282"/>
                  </a:lnTo>
                  <a:lnTo>
                    <a:pt x="183451" y="58267"/>
                  </a:lnTo>
                  <a:lnTo>
                    <a:pt x="210223" y="79527"/>
                  </a:lnTo>
                  <a:lnTo>
                    <a:pt x="214782" y="81749"/>
                  </a:lnTo>
                  <a:lnTo>
                    <a:pt x="216839" y="83629"/>
                  </a:lnTo>
                  <a:lnTo>
                    <a:pt x="217347" y="84797"/>
                  </a:lnTo>
                  <a:lnTo>
                    <a:pt x="217347" y="88392"/>
                  </a:lnTo>
                  <a:lnTo>
                    <a:pt x="216217" y="90030"/>
                  </a:lnTo>
                  <a:lnTo>
                    <a:pt x="211683" y="92189"/>
                  </a:lnTo>
                  <a:lnTo>
                    <a:pt x="208584" y="92722"/>
                  </a:lnTo>
                  <a:lnTo>
                    <a:pt x="201422" y="92722"/>
                  </a:lnTo>
                  <a:lnTo>
                    <a:pt x="197993" y="92189"/>
                  </a:lnTo>
                  <a:lnTo>
                    <a:pt x="190741" y="90030"/>
                  </a:lnTo>
                  <a:lnTo>
                    <a:pt x="187096" y="88392"/>
                  </a:lnTo>
                  <a:lnTo>
                    <a:pt x="183451" y="86194"/>
                  </a:lnTo>
                  <a:lnTo>
                    <a:pt x="183451" y="104165"/>
                  </a:lnTo>
                  <a:lnTo>
                    <a:pt x="190195" y="106603"/>
                  </a:lnTo>
                  <a:lnTo>
                    <a:pt x="197510" y="107810"/>
                  </a:lnTo>
                  <a:lnTo>
                    <a:pt x="209727" y="107810"/>
                  </a:lnTo>
                  <a:lnTo>
                    <a:pt x="238620" y="88353"/>
                  </a:lnTo>
                  <a:lnTo>
                    <a:pt x="238620" y="810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6" name="object 56"/>
          <p:cNvGrpSpPr/>
          <p:nvPr/>
        </p:nvGrpSpPr>
        <p:grpSpPr>
          <a:xfrm>
            <a:off x="5945822" y="3249142"/>
            <a:ext cx="1725930" cy="851535"/>
            <a:chOff x="5945822" y="3772369"/>
            <a:chExt cx="1725930" cy="851535"/>
          </a:xfrm>
        </p:grpSpPr>
        <p:sp>
          <p:nvSpPr>
            <p:cNvPr id="57" name="object 57"/>
            <p:cNvSpPr/>
            <p:nvPr/>
          </p:nvSpPr>
          <p:spPr>
            <a:xfrm>
              <a:off x="7317282" y="3981513"/>
              <a:ext cx="351155" cy="305435"/>
            </a:xfrm>
            <a:custGeom>
              <a:avLst/>
              <a:gdLst/>
              <a:ahLst/>
              <a:cxnLst/>
              <a:rect l="l" t="t" r="r" b="b"/>
              <a:pathLst>
                <a:path w="351154" h="305435">
                  <a:moveTo>
                    <a:pt x="305142" y="225678"/>
                  </a:moveTo>
                  <a:lnTo>
                    <a:pt x="305142" y="143649"/>
                  </a:lnTo>
                  <a:lnTo>
                    <a:pt x="350710" y="143649"/>
                  </a:lnTo>
                  <a:lnTo>
                    <a:pt x="350710" y="97485"/>
                  </a:lnTo>
                  <a:lnTo>
                    <a:pt x="305142" y="97485"/>
                  </a:lnTo>
                  <a:lnTo>
                    <a:pt x="305142" y="35864"/>
                  </a:lnTo>
                  <a:lnTo>
                    <a:pt x="242735" y="53695"/>
                  </a:lnTo>
                  <a:lnTo>
                    <a:pt x="242735" y="97485"/>
                  </a:lnTo>
                  <a:lnTo>
                    <a:pt x="209842" y="97485"/>
                  </a:lnTo>
                  <a:lnTo>
                    <a:pt x="209842" y="143649"/>
                  </a:lnTo>
                  <a:lnTo>
                    <a:pt x="242735" y="143649"/>
                  </a:lnTo>
                  <a:lnTo>
                    <a:pt x="242735" y="236575"/>
                  </a:lnTo>
                  <a:lnTo>
                    <a:pt x="246871" y="266655"/>
                  </a:lnTo>
                  <a:lnTo>
                    <a:pt x="259278" y="288142"/>
                  </a:lnTo>
                  <a:lnTo>
                    <a:pt x="279955" y="301035"/>
                  </a:lnTo>
                  <a:lnTo>
                    <a:pt x="308902" y="305333"/>
                  </a:lnTo>
                  <a:lnTo>
                    <a:pt x="321994" y="304874"/>
                  </a:lnTo>
                  <a:lnTo>
                    <a:pt x="333325" y="303496"/>
                  </a:lnTo>
                  <a:lnTo>
                    <a:pt x="342897" y="301202"/>
                  </a:lnTo>
                  <a:lnTo>
                    <a:pt x="350710" y="297992"/>
                  </a:lnTo>
                  <a:lnTo>
                    <a:pt x="350710" y="251637"/>
                  </a:lnTo>
                  <a:lnTo>
                    <a:pt x="343712" y="255460"/>
                  </a:lnTo>
                  <a:lnTo>
                    <a:pt x="336905" y="257378"/>
                  </a:lnTo>
                  <a:lnTo>
                    <a:pt x="330301" y="257378"/>
                  </a:lnTo>
                  <a:lnTo>
                    <a:pt x="319292" y="255396"/>
                  </a:lnTo>
                  <a:lnTo>
                    <a:pt x="311430" y="249453"/>
                  </a:lnTo>
                  <a:lnTo>
                    <a:pt x="306714" y="239547"/>
                  </a:lnTo>
                  <a:lnTo>
                    <a:pt x="305142" y="225678"/>
                  </a:lnTo>
                  <a:close/>
                </a:path>
                <a:path w="351154" h="305435">
                  <a:moveTo>
                    <a:pt x="132359" y="300380"/>
                  </a:moveTo>
                  <a:lnTo>
                    <a:pt x="194767" y="300380"/>
                  </a:lnTo>
                  <a:lnTo>
                    <a:pt x="194767" y="175755"/>
                  </a:lnTo>
                  <a:lnTo>
                    <a:pt x="190457" y="139343"/>
                  </a:lnTo>
                  <a:lnTo>
                    <a:pt x="177528" y="113336"/>
                  </a:lnTo>
                  <a:lnTo>
                    <a:pt x="155981" y="97733"/>
                  </a:lnTo>
                  <a:lnTo>
                    <a:pt x="125818" y="92532"/>
                  </a:lnTo>
                  <a:lnTo>
                    <a:pt x="107130" y="94725"/>
                  </a:lnTo>
                  <a:lnTo>
                    <a:pt x="90500" y="101303"/>
                  </a:lnTo>
                  <a:lnTo>
                    <a:pt x="75926" y="112265"/>
                  </a:lnTo>
                  <a:lnTo>
                    <a:pt x="63411" y="127609"/>
                  </a:lnTo>
                  <a:lnTo>
                    <a:pt x="62611" y="127609"/>
                  </a:lnTo>
                  <a:lnTo>
                    <a:pt x="62611" y="0"/>
                  </a:lnTo>
                  <a:lnTo>
                    <a:pt x="0" y="0"/>
                  </a:lnTo>
                  <a:lnTo>
                    <a:pt x="0" y="300380"/>
                  </a:lnTo>
                  <a:lnTo>
                    <a:pt x="62611" y="300380"/>
                  </a:lnTo>
                  <a:lnTo>
                    <a:pt x="62611" y="184670"/>
                  </a:lnTo>
                  <a:lnTo>
                    <a:pt x="63254" y="175481"/>
                  </a:lnTo>
                  <a:lnTo>
                    <a:pt x="84799" y="143603"/>
                  </a:lnTo>
                  <a:lnTo>
                    <a:pt x="99860" y="140487"/>
                  </a:lnTo>
                  <a:lnTo>
                    <a:pt x="114078" y="143273"/>
                  </a:lnTo>
                  <a:lnTo>
                    <a:pt x="124234" y="151631"/>
                  </a:lnTo>
                  <a:lnTo>
                    <a:pt x="130328" y="165561"/>
                  </a:lnTo>
                  <a:lnTo>
                    <a:pt x="132359" y="185064"/>
                  </a:lnTo>
                  <a:lnTo>
                    <a:pt x="132359" y="300380"/>
                  </a:lnTo>
                  <a:close/>
                </a:path>
              </a:pathLst>
            </a:custGeom>
            <a:ln w="6350">
              <a:solidFill>
                <a:srgbClr val="E4052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5946812" y="3772369"/>
              <a:ext cx="1341627" cy="607999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5945822" y="4412932"/>
              <a:ext cx="1664144" cy="210477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/>
          <p:nvPr/>
        </p:nvSpPr>
        <p:spPr>
          <a:xfrm>
            <a:off x="8118005" y="1552715"/>
            <a:ext cx="1718995" cy="84468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092605" y="4995652"/>
            <a:ext cx="1718995" cy="844689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3732682" y="5168265"/>
            <a:ext cx="1604010" cy="670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500"/>
              </a:lnSpc>
              <a:spcBef>
                <a:spcPts val="100"/>
              </a:spcBef>
            </a:pPr>
            <a:r>
              <a:rPr sz="3000" b="1" spc="-270" dirty="0">
                <a:solidFill>
                  <a:srgbClr val="E40521"/>
                </a:solidFill>
                <a:latin typeface="Trebuchet MS"/>
                <a:cs typeface="Trebuchet MS"/>
              </a:rPr>
              <a:t>Life</a:t>
            </a:r>
            <a:r>
              <a:rPr sz="3000" b="1" spc="-330" dirty="0">
                <a:solidFill>
                  <a:srgbClr val="E40521"/>
                </a:solidFill>
                <a:latin typeface="Trebuchet MS"/>
                <a:cs typeface="Trebuchet MS"/>
              </a:rPr>
              <a:t> </a:t>
            </a:r>
            <a:r>
              <a:rPr sz="3000" b="1" spc="-180" dirty="0">
                <a:solidFill>
                  <a:srgbClr val="E40521"/>
                </a:solidFill>
                <a:latin typeface="Trebuchet MS"/>
                <a:cs typeface="Trebuchet MS"/>
              </a:rPr>
              <a:t>Flight</a:t>
            </a:r>
            <a:endParaRPr sz="3000" dirty="0">
              <a:latin typeface="Trebuchet MS"/>
              <a:cs typeface="Trebuchet MS"/>
            </a:endParaRPr>
          </a:p>
          <a:p>
            <a:pPr marL="12700">
              <a:lnSpc>
                <a:spcPts val="1580"/>
              </a:lnSpc>
            </a:pPr>
            <a:r>
              <a:rPr sz="1400" b="1" i="1" spc="-15" dirty="0">
                <a:solidFill>
                  <a:srgbClr val="E40521"/>
                </a:solidFill>
                <a:latin typeface="Times New Roman"/>
                <a:cs typeface="Times New Roman"/>
              </a:rPr>
              <a:t>Saves time, saves</a:t>
            </a:r>
            <a:r>
              <a:rPr sz="1400" b="1" i="1" spc="-110" dirty="0">
                <a:solidFill>
                  <a:srgbClr val="E40521"/>
                </a:solidFill>
                <a:latin typeface="Times New Roman"/>
                <a:cs typeface="Times New Roman"/>
              </a:rPr>
              <a:t> </a:t>
            </a:r>
            <a:r>
              <a:rPr sz="1400" b="1" i="1" spc="-15" dirty="0">
                <a:solidFill>
                  <a:srgbClr val="E40521"/>
                </a:solidFill>
                <a:latin typeface="Times New Roman"/>
                <a:cs typeface="Times New Roman"/>
              </a:rPr>
              <a:t>lives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08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70" dirty="0"/>
              <a:t>7</a:t>
            </a:fld>
            <a:endParaRPr spc="-7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344303" y="1243609"/>
            <a:ext cx="313499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175" dirty="0">
                <a:latin typeface="Arial"/>
                <a:cs typeface="Arial"/>
              </a:rPr>
              <a:t>Source </a:t>
            </a:r>
            <a:r>
              <a:rPr sz="2800" spc="-235" dirty="0">
                <a:latin typeface="Arial"/>
                <a:cs typeface="Arial"/>
              </a:rPr>
              <a:t>Sans </a:t>
            </a:r>
            <a:r>
              <a:rPr sz="2800" spc="-160" dirty="0">
                <a:latin typeface="Arial"/>
                <a:cs typeface="Arial"/>
              </a:rPr>
              <a:t>Pro</a:t>
            </a:r>
            <a:r>
              <a:rPr sz="2800" spc="-31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Light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08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70" dirty="0"/>
              <a:t>8</a:t>
            </a:fld>
            <a:endParaRPr spc="-70" dirty="0"/>
          </a:p>
        </p:txBody>
      </p:sp>
      <p:sp>
        <p:nvSpPr>
          <p:cNvPr id="4" name="object 4"/>
          <p:cNvSpPr txBox="1"/>
          <p:nvPr/>
        </p:nvSpPr>
        <p:spPr>
          <a:xfrm>
            <a:off x="3344303" y="1663141"/>
            <a:ext cx="3695065" cy="1002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145" dirty="0">
                <a:latin typeface="Arial"/>
                <a:cs typeface="Arial"/>
              </a:rPr>
              <a:t>ABCDEFGHIJKLMNOPQRSTUVWXYZ </a:t>
            </a:r>
            <a:r>
              <a:rPr sz="1100" spc="-45" dirty="0">
                <a:latin typeface="Arial"/>
                <a:cs typeface="Arial"/>
              </a:rPr>
              <a:t>abcdefghijklmnopqrstuvwxyz  </a:t>
            </a:r>
            <a:r>
              <a:rPr sz="1100" spc="-55" dirty="0">
                <a:latin typeface="Arial"/>
                <a:cs typeface="Arial"/>
              </a:rPr>
              <a:t>Life </a:t>
            </a:r>
            <a:r>
              <a:rPr sz="1100" spc="-25" dirty="0">
                <a:latin typeface="Arial"/>
                <a:cs typeface="Arial"/>
              </a:rPr>
              <a:t>Flight </a:t>
            </a:r>
            <a:r>
              <a:rPr sz="1100" spc="-85" dirty="0">
                <a:latin typeface="Arial"/>
                <a:cs typeface="Arial"/>
              </a:rPr>
              <a:t>– </a:t>
            </a:r>
            <a:r>
              <a:rPr sz="1100" spc="-100" dirty="0">
                <a:latin typeface="Arial"/>
                <a:cs typeface="Arial"/>
              </a:rPr>
              <a:t>Saves </a:t>
            </a:r>
            <a:r>
              <a:rPr sz="1100" spc="-20" dirty="0">
                <a:latin typeface="Arial"/>
                <a:cs typeface="Arial"/>
              </a:rPr>
              <a:t>time</a:t>
            </a:r>
            <a:r>
              <a:rPr sz="1100" spc="-195" dirty="0">
                <a:latin typeface="Arial"/>
                <a:cs typeface="Arial"/>
              </a:rPr>
              <a:t> </a:t>
            </a:r>
            <a:r>
              <a:rPr sz="1100" spc="-80" dirty="0">
                <a:latin typeface="Arial"/>
                <a:cs typeface="Arial"/>
              </a:rPr>
              <a:t>• </a:t>
            </a:r>
            <a:r>
              <a:rPr sz="1100" spc="-100" dirty="0">
                <a:latin typeface="Arial"/>
                <a:cs typeface="Arial"/>
              </a:rPr>
              <a:t>Saves </a:t>
            </a:r>
            <a:r>
              <a:rPr sz="1100" spc="-50" dirty="0">
                <a:latin typeface="Arial"/>
                <a:cs typeface="Arial"/>
              </a:rPr>
              <a:t>lives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135" dirty="0">
                <a:latin typeface="Arial"/>
                <a:cs typeface="Arial"/>
              </a:rPr>
              <a:t>Source </a:t>
            </a:r>
            <a:r>
              <a:rPr sz="2800" spc="-195" dirty="0">
                <a:latin typeface="Arial"/>
                <a:cs typeface="Arial"/>
              </a:rPr>
              <a:t>Sans </a:t>
            </a:r>
            <a:r>
              <a:rPr sz="2800" spc="-105" dirty="0">
                <a:latin typeface="Arial"/>
                <a:cs typeface="Arial"/>
              </a:rPr>
              <a:t>Pro</a:t>
            </a:r>
            <a:r>
              <a:rPr sz="2800" spc="-360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Regular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44303" y="2633090"/>
            <a:ext cx="3832860" cy="1002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125" dirty="0">
                <a:latin typeface="Arial"/>
                <a:cs typeface="Arial"/>
              </a:rPr>
              <a:t>ABCDEFGHIJKLMNOPQRSTUVWXYZ </a:t>
            </a:r>
            <a:r>
              <a:rPr sz="1100" spc="-20" dirty="0">
                <a:latin typeface="Arial"/>
                <a:cs typeface="Arial"/>
              </a:rPr>
              <a:t>abcdefghijklmnopqrstuvwxyz  </a:t>
            </a:r>
            <a:r>
              <a:rPr sz="1100" spc="-30" dirty="0">
                <a:latin typeface="Arial"/>
                <a:cs typeface="Arial"/>
              </a:rPr>
              <a:t>Life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Flight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85" dirty="0">
                <a:latin typeface="Arial"/>
                <a:cs typeface="Arial"/>
              </a:rPr>
              <a:t>–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80" dirty="0">
                <a:latin typeface="Arial"/>
                <a:cs typeface="Arial"/>
              </a:rPr>
              <a:t>Saves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5" dirty="0">
                <a:latin typeface="Arial"/>
                <a:cs typeface="Arial"/>
              </a:rPr>
              <a:t>time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•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80" dirty="0">
                <a:latin typeface="Arial"/>
                <a:cs typeface="Arial"/>
              </a:rPr>
              <a:t>Saves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30" dirty="0">
                <a:latin typeface="Arial"/>
                <a:cs typeface="Arial"/>
              </a:rPr>
              <a:t>lives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b="1" spc="-165" dirty="0">
                <a:latin typeface="Arial"/>
                <a:cs typeface="Arial"/>
              </a:rPr>
              <a:t>Source </a:t>
            </a:r>
            <a:r>
              <a:rPr sz="2800" b="1" spc="-200" dirty="0">
                <a:latin typeface="Arial"/>
                <a:cs typeface="Arial"/>
              </a:rPr>
              <a:t>Sans </a:t>
            </a:r>
            <a:r>
              <a:rPr sz="2800" b="1" spc="-110" dirty="0">
                <a:latin typeface="Arial"/>
                <a:cs typeface="Arial"/>
              </a:rPr>
              <a:t>Pro</a:t>
            </a:r>
            <a:r>
              <a:rPr sz="2800" b="1" spc="-315" dirty="0">
                <a:latin typeface="Arial"/>
                <a:cs typeface="Arial"/>
              </a:rPr>
              <a:t> </a:t>
            </a:r>
            <a:r>
              <a:rPr sz="2800" b="1" spc="-135" dirty="0">
                <a:latin typeface="Arial"/>
                <a:cs typeface="Arial"/>
              </a:rPr>
              <a:t>Bold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44303" y="3603028"/>
            <a:ext cx="4069715" cy="388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b="1" spc="-105" dirty="0">
                <a:latin typeface="Arial"/>
                <a:cs typeface="Arial"/>
              </a:rPr>
              <a:t>ABCDEFGHIJKLMNOPQRSTUVWXYZ </a:t>
            </a:r>
            <a:r>
              <a:rPr sz="1100" b="1" spc="-35" dirty="0">
                <a:latin typeface="Arial"/>
                <a:cs typeface="Arial"/>
              </a:rPr>
              <a:t>abcdefghijklmnopqrstuvwxyz  Life</a:t>
            </a:r>
            <a:r>
              <a:rPr sz="1100" b="1" spc="-95" dirty="0">
                <a:latin typeface="Arial"/>
                <a:cs typeface="Arial"/>
              </a:rPr>
              <a:t> </a:t>
            </a:r>
            <a:r>
              <a:rPr sz="1100" b="1" spc="-20" dirty="0">
                <a:latin typeface="Arial"/>
                <a:cs typeface="Arial"/>
              </a:rPr>
              <a:t>Flight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85" dirty="0">
                <a:latin typeface="Arial"/>
                <a:cs typeface="Arial"/>
              </a:rPr>
              <a:t>–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70" dirty="0">
                <a:latin typeface="Arial"/>
                <a:cs typeface="Arial"/>
              </a:rPr>
              <a:t>Saves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time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•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70" dirty="0">
                <a:latin typeface="Arial"/>
                <a:cs typeface="Arial"/>
              </a:rPr>
              <a:t>Saves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40" dirty="0">
                <a:latin typeface="Arial"/>
                <a:cs typeface="Arial"/>
              </a:rPr>
              <a:t>lives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44303" y="4464900"/>
            <a:ext cx="4558665" cy="116332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  <a:tabLst>
                <a:tab pos="4545330" algn="l"/>
              </a:tabLst>
            </a:pPr>
            <a:r>
              <a:rPr sz="1100" u="sng" spc="-4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Alternate</a:t>
            </a:r>
            <a:r>
              <a:rPr sz="1100" u="sng" spc="-1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Typeface	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2800" dirty="0">
                <a:latin typeface="Arial"/>
                <a:cs typeface="Arial"/>
              </a:rPr>
              <a:t>Arial</a:t>
            </a:r>
            <a:r>
              <a:rPr sz="2800" spc="-5" dirty="0">
                <a:latin typeface="Arial"/>
                <a:cs typeface="Arial"/>
              </a:rPr>
              <a:t> Regular</a:t>
            </a:r>
            <a:endParaRPr sz="2800">
              <a:latin typeface="Arial"/>
              <a:cs typeface="Arial"/>
            </a:endParaRPr>
          </a:p>
          <a:p>
            <a:pPr marL="12700" marR="260985">
              <a:lnSpc>
                <a:spcPts val="1430"/>
              </a:lnSpc>
              <a:spcBef>
                <a:spcPts val="10"/>
              </a:spcBef>
            </a:pPr>
            <a:r>
              <a:rPr sz="1100" dirty="0">
                <a:latin typeface="Arial"/>
                <a:cs typeface="Arial"/>
              </a:rPr>
              <a:t>ABCDEFGHIJKLMNOPQRSTUVWXYZ </a:t>
            </a:r>
            <a:r>
              <a:rPr sz="1100" spc="-5" dirty="0">
                <a:latin typeface="Arial"/>
                <a:cs typeface="Arial"/>
              </a:rPr>
              <a:t>abcdefghijklmnopqrstuvwxyz  Life </a:t>
            </a:r>
            <a:r>
              <a:rPr sz="1100" dirty="0">
                <a:latin typeface="Arial"/>
                <a:cs typeface="Arial"/>
              </a:rPr>
              <a:t>Flight – Saves time • Saves</a:t>
            </a:r>
            <a:r>
              <a:rPr sz="1100" spc="-20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lives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44303" y="5789536"/>
            <a:ext cx="4518025" cy="808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5" dirty="0">
                <a:latin typeface="Arial"/>
                <a:cs typeface="Arial"/>
              </a:rPr>
              <a:t>Arial</a:t>
            </a:r>
            <a:r>
              <a:rPr sz="2800" b="1" spc="-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Bold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ts val="1430"/>
              </a:lnSpc>
              <a:spcBef>
                <a:spcPts val="10"/>
              </a:spcBef>
            </a:pPr>
            <a:r>
              <a:rPr sz="1100" b="1" spc="-5" dirty="0">
                <a:latin typeface="Arial"/>
                <a:cs typeface="Arial"/>
              </a:rPr>
              <a:t>ABCDEFGHIJKLMNOPQRSTUVWXYZ abcdefghijklmnopqrstuvwxyz  </a:t>
            </a:r>
            <a:r>
              <a:rPr sz="1100" b="1" dirty="0">
                <a:latin typeface="Arial"/>
                <a:cs typeface="Arial"/>
              </a:rPr>
              <a:t>Life Flight – Saves time • Saves</a:t>
            </a:r>
            <a:r>
              <a:rPr sz="1100" b="1" spc="-20" dirty="0">
                <a:latin typeface="Arial"/>
                <a:cs typeface="Arial"/>
              </a:rPr>
              <a:t> </a:t>
            </a:r>
            <a:r>
              <a:rPr sz="1100" b="1" dirty="0">
                <a:latin typeface="Arial"/>
                <a:cs typeface="Arial"/>
              </a:rPr>
              <a:t>lives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44303" y="779424"/>
            <a:ext cx="455866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45330" algn="l"/>
              </a:tabLst>
            </a:pPr>
            <a:r>
              <a:rPr sz="1100" u="sng" spc="-4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Primary</a:t>
            </a:r>
            <a:r>
              <a:rPr sz="1100" u="sng" spc="-160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Typeface	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1856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72335" algn="l"/>
              </a:tabLst>
            </a:pPr>
            <a:r>
              <a:rPr u="sng" spc="-140" dirty="0">
                <a:uFill>
                  <a:solidFill>
                    <a:srgbClr val="E3E3E3"/>
                  </a:solidFill>
                </a:uFill>
              </a:rPr>
              <a:t>Typography	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19299" y="1030960"/>
            <a:ext cx="2185670" cy="53316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NZ" sz="2000" spc="-125" dirty="0">
                <a:latin typeface="Arial"/>
                <a:cs typeface="Arial"/>
              </a:rPr>
              <a:t>Primary</a:t>
            </a:r>
            <a:r>
              <a:rPr sz="2000" spc="-210" dirty="0">
                <a:latin typeface="Arial"/>
                <a:cs typeface="Arial"/>
              </a:rPr>
              <a:t> </a:t>
            </a:r>
            <a:r>
              <a:rPr sz="2000" spc="-175" dirty="0">
                <a:latin typeface="Arial"/>
                <a:cs typeface="Arial"/>
              </a:rPr>
              <a:t>tyPEfAcE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sz="1100" spc="-75" dirty="0">
                <a:latin typeface="Arial"/>
                <a:cs typeface="Arial"/>
              </a:rPr>
              <a:t>The </a:t>
            </a:r>
            <a:r>
              <a:rPr sz="1100" spc="-30" dirty="0">
                <a:latin typeface="Arial"/>
                <a:cs typeface="Arial"/>
              </a:rPr>
              <a:t>primary </a:t>
            </a:r>
            <a:r>
              <a:rPr sz="1100" spc="-55" dirty="0">
                <a:latin typeface="Arial"/>
                <a:cs typeface="Arial"/>
              </a:rPr>
              <a:t>typeface </a:t>
            </a:r>
            <a:r>
              <a:rPr sz="1100" spc="-60" dirty="0">
                <a:latin typeface="Arial"/>
                <a:cs typeface="Arial"/>
              </a:rPr>
              <a:t>used</a:t>
            </a:r>
            <a:r>
              <a:rPr sz="1100" spc="-204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by</a:t>
            </a:r>
            <a:endParaRPr sz="1100" dirty="0">
              <a:latin typeface="Arial"/>
              <a:cs typeface="Arial"/>
            </a:endParaRPr>
          </a:p>
          <a:p>
            <a:pPr marL="12700" marR="94615">
              <a:lnSpc>
                <a:spcPct val="108300"/>
              </a:lnSpc>
            </a:pPr>
            <a:r>
              <a:rPr sz="1100" spc="-55" dirty="0">
                <a:latin typeface="Arial"/>
                <a:cs typeface="Arial"/>
              </a:rPr>
              <a:t>Life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25" dirty="0">
                <a:latin typeface="Arial"/>
                <a:cs typeface="Arial"/>
              </a:rPr>
              <a:t>Flight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55" dirty="0">
                <a:latin typeface="Arial"/>
                <a:cs typeface="Arial"/>
              </a:rPr>
              <a:t>is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b="1" spc="-45" dirty="0">
                <a:latin typeface="Trebuchet MS"/>
                <a:cs typeface="Trebuchet MS"/>
              </a:rPr>
              <a:t>Source</a:t>
            </a:r>
            <a:r>
              <a:rPr sz="1100" b="1" spc="-114" dirty="0">
                <a:latin typeface="Trebuchet MS"/>
                <a:cs typeface="Trebuchet MS"/>
              </a:rPr>
              <a:t> </a:t>
            </a:r>
            <a:r>
              <a:rPr sz="1100" b="1" spc="-5" dirty="0">
                <a:latin typeface="Trebuchet MS"/>
                <a:cs typeface="Trebuchet MS"/>
              </a:rPr>
              <a:t>Sans</a:t>
            </a:r>
            <a:r>
              <a:rPr sz="1100" b="1" spc="-114" dirty="0">
                <a:latin typeface="Trebuchet MS"/>
                <a:cs typeface="Trebuchet MS"/>
              </a:rPr>
              <a:t> </a:t>
            </a:r>
            <a:r>
              <a:rPr sz="1100" b="1" spc="-45" dirty="0">
                <a:latin typeface="Trebuchet MS"/>
                <a:cs typeface="Trebuchet MS"/>
              </a:rPr>
              <a:t>Pro</a:t>
            </a:r>
            <a:r>
              <a:rPr sz="1100" spc="-45" dirty="0">
                <a:latin typeface="Arial"/>
                <a:cs typeface="Arial"/>
              </a:rPr>
              <a:t>.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60" dirty="0">
                <a:latin typeface="Arial"/>
                <a:cs typeface="Arial"/>
              </a:rPr>
              <a:t>This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55" dirty="0">
                <a:latin typeface="Arial"/>
                <a:cs typeface="Arial"/>
              </a:rPr>
              <a:t>is</a:t>
            </a:r>
            <a:r>
              <a:rPr lang="en-NZ" sz="1100" spc="-55" dirty="0">
                <a:latin typeface="Arial"/>
                <a:cs typeface="Arial"/>
              </a:rPr>
              <a:t> </a:t>
            </a:r>
            <a:r>
              <a:rPr sz="1100" spc="-75" dirty="0">
                <a:latin typeface="Arial"/>
                <a:cs typeface="Arial"/>
              </a:rPr>
              <a:t>a </a:t>
            </a:r>
            <a:r>
              <a:rPr sz="1100" spc="-60" dirty="0">
                <a:latin typeface="Arial"/>
                <a:cs typeface="Arial"/>
              </a:rPr>
              <a:t>free, </a:t>
            </a:r>
            <a:r>
              <a:rPr lang="en-NZ" sz="1100" spc="-40" dirty="0">
                <a:latin typeface="Arial"/>
                <a:cs typeface="Arial"/>
              </a:rPr>
              <a:t>open-source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spc="-15" dirty="0">
                <a:latin typeface="Arial"/>
                <a:cs typeface="Arial"/>
              </a:rPr>
              <a:t>font </a:t>
            </a:r>
            <a:r>
              <a:rPr sz="1100" spc="-45" dirty="0">
                <a:latin typeface="Arial"/>
                <a:cs typeface="Arial"/>
              </a:rPr>
              <a:t>available </a:t>
            </a:r>
            <a:r>
              <a:rPr sz="1100" spc="-30" dirty="0">
                <a:latin typeface="Arial"/>
                <a:cs typeface="Arial"/>
              </a:rPr>
              <a:t>at  </a:t>
            </a:r>
            <a:r>
              <a:rPr sz="1100" u="heavy" spc="-4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2"/>
              </a:rPr>
              <a:t>Google</a:t>
            </a:r>
            <a:r>
              <a:rPr sz="1100" u="heavy" spc="-100" dirty="0">
                <a:uFill>
                  <a:solidFill>
                    <a:srgbClr val="E3E3E3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heavy" spc="-45" dirty="0">
                <a:uFill>
                  <a:solidFill>
                    <a:srgbClr val="E3E3E3"/>
                  </a:solidFill>
                </a:uFill>
                <a:latin typeface="Arial"/>
                <a:cs typeface="Arial"/>
                <a:hlinkClick r:id="rId2"/>
              </a:rPr>
              <a:t>Fonts</a:t>
            </a:r>
            <a:r>
              <a:rPr sz="1100" spc="-95" dirty="0">
                <a:latin typeface="Arial"/>
                <a:cs typeface="Arial"/>
                <a:hlinkClick r:id="rId2"/>
              </a:rPr>
              <a:t> </a:t>
            </a:r>
            <a:r>
              <a:rPr sz="1100" spc="-30" dirty="0">
                <a:latin typeface="Arial"/>
                <a:cs typeface="Arial"/>
              </a:rPr>
              <a:t>for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web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and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print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75" dirty="0">
                <a:latin typeface="Arial"/>
                <a:cs typeface="Arial"/>
              </a:rPr>
              <a:t>use.</a:t>
            </a:r>
            <a:endParaRPr sz="1100" dirty="0">
              <a:latin typeface="Arial"/>
              <a:cs typeface="Arial"/>
            </a:endParaRPr>
          </a:p>
          <a:p>
            <a:pPr marL="12700" marR="49530">
              <a:lnSpc>
                <a:spcPct val="108300"/>
              </a:lnSpc>
              <a:spcBef>
                <a:spcPts val="565"/>
              </a:spcBef>
            </a:pPr>
            <a:r>
              <a:rPr sz="1100" spc="-70" dirty="0">
                <a:latin typeface="Arial"/>
                <a:cs typeface="Arial"/>
              </a:rPr>
              <a:t>Source </a:t>
            </a:r>
            <a:r>
              <a:rPr sz="1100" spc="-95" dirty="0">
                <a:latin typeface="Arial"/>
                <a:cs typeface="Arial"/>
              </a:rPr>
              <a:t>Sans </a:t>
            </a:r>
            <a:r>
              <a:rPr sz="1100" spc="-65" dirty="0">
                <a:latin typeface="Arial"/>
                <a:cs typeface="Arial"/>
              </a:rPr>
              <a:t>Pro </a:t>
            </a:r>
            <a:r>
              <a:rPr sz="1100" spc="-55" dirty="0">
                <a:latin typeface="Arial"/>
                <a:cs typeface="Arial"/>
              </a:rPr>
              <a:t>is </a:t>
            </a:r>
            <a:r>
              <a:rPr sz="1100" spc="-75" dirty="0">
                <a:latin typeface="Arial"/>
                <a:cs typeface="Arial"/>
              </a:rPr>
              <a:t>a </a:t>
            </a:r>
            <a:r>
              <a:rPr sz="1100" spc="-55" dirty="0">
                <a:latin typeface="Arial"/>
                <a:cs typeface="Arial"/>
              </a:rPr>
              <a:t>clean, </a:t>
            </a:r>
            <a:r>
              <a:rPr sz="1100" spc="-35" dirty="0">
                <a:latin typeface="Arial"/>
                <a:cs typeface="Arial"/>
              </a:rPr>
              <a:t>modern  </a:t>
            </a:r>
            <a:r>
              <a:rPr sz="1100" spc="-55" dirty="0">
                <a:latin typeface="Arial"/>
                <a:cs typeface="Arial"/>
              </a:rPr>
              <a:t>typeface,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built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30" dirty="0">
                <a:latin typeface="Arial"/>
                <a:cs typeface="Arial"/>
              </a:rPr>
              <a:t>on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30" dirty="0">
                <a:latin typeface="Arial"/>
                <a:cs typeface="Arial"/>
              </a:rPr>
              <a:t>the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legacy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25" dirty="0">
                <a:latin typeface="Arial"/>
                <a:cs typeface="Arial"/>
              </a:rPr>
              <a:t>of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55" dirty="0">
                <a:latin typeface="Arial"/>
                <a:cs typeface="Arial"/>
              </a:rPr>
              <a:t>classic  </a:t>
            </a:r>
            <a:r>
              <a:rPr sz="1100" spc="-80" dirty="0">
                <a:latin typeface="Arial"/>
                <a:cs typeface="Arial"/>
              </a:rPr>
              <a:t>sans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60" dirty="0">
                <a:latin typeface="Arial"/>
                <a:cs typeface="Arial"/>
              </a:rPr>
              <a:t>serifs.</a:t>
            </a:r>
            <a:endParaRPr sz="1100" dirty="0">
              <a:latin typeface="Arial"/>
              <a:cs typeface="Arial"/>
            </a:endParaRPr>
          </a:p>
          <a:p>
            <a:pPr marL="12700" marR="280670">
              <a:lnSpc>
                <a:spcPct val="108300"/>
              </a:lnSpc>
              <a:spcBef>
                <a:spcPts val="570"/>
              </a:spcBef>
            </a:pPr>
            <a:r>
              <a:rPr sz="1100" spc="-75" dirty="0">
                <a:latin typeface="Arial"/>
                <a:cs typeface="Arial"/>
              </a:rPr>
              <a:t>The </a:t>
            </a:r>
            <a:r>
              <a:rPr sz="1100" spc="-45" dirty="0">
                <a:latin typeface="Arial"/>
                <a:cs typeface="Arial"/>
              </a:rPr>
              <a:t>recommended </a:t>
            </a:r>
            <a:r>
              <a:rPr sz="1100" spc="-40" dirty="0">
                <a:latin typeface="Arial"/>
                <a:cs typeface="Arial"/>
              </a:rPr>
              <a:t>weights </a:t>
            </a:r>
            <a:r>
              <a:rPr sz="1100" spc="-65" dirty="0">
                <a:latin typeface="Arial"/>
                <a:cs typeface="Arial"/>
              </a:rPr>
              <a:t>are  </a:t>
            </a:r>
            <a:r>
              <a:rPr sz="1100" spc="-30" dirty="0">
                <a:latin typeface="Arial"/>
                <a:cs typeface="Arial"/>
              </a:rPr>
              <a:t>Light,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70" dirty="0">
                <a:latin typeface="Arial"/>
                <a:cs typeface="Arial"/>
              </a:rPr>
              <a:t>Regular,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and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35" dirty="0">
                <a:latin typeface="Arial"/>
                <a:cs typeface="Arial"/>
              </a:rPr>
              <a:t>Bold</a:t>
            </a:r>
            <a:r>
              <a:rPr lang="en-NZ" sz="1100" spc="-35" dirty="0">
                <a:latin typeface="Arial"/>
                <a:cs typeface="Arial"/>
              </a:rPr>
              <a:t>,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and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20" dirty="0">
                <a:latin typeface="Arial"/>
                <a:cs typeface="Arial"/>
              </a:rPr>
              <a:t>their</a:t>
            </a:r>
            <a:r>
              <a:rPr lang="en-NZ" sz="1100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corresponding </a:t>
            </a:r>
            <a:r>
              <a:rPr sz="1100" spc="-35" dirty="0">
                <a:latin typeface="Arial"/>
                <a:cs typeface="Arial"/>
              </a:rPr>
              <a:t>italics. </a:t>
            </a:r>
            <a:r>
              <a:rPr sz="1100" spc="-25" dirty="0">
                <a:latin typeface="Arial"/>
                <a:cs typeface="Arial"/>
              </a:rPr>
              <a:t>Light</a:t>
            </a:r>
            <a:r>
              <a:rPr sz="1100" spc="-235" dirty="0">
                <a:latin typeface="Arial"/>
                <a:cs typeface="Arial"/>
              </a:rPr>
              <a:t> </a:t>
            </a:r>
            <a:r>
              <a:rPr sz="1100" spc="-35" dirty="0">
                <a:latin typeface="Arial"/>
                <a:cs typeface="Arial"/>
              </a:rPr>
              <a:t>should </a:t>
            </a:r>
            <a:r>
              <a:rPr sz="1100" spc="-15" dirty="0">
                <a:latin typeface="Arial"/>
                <a:cs typeface="Arial"/>
              </a:rPr>
              <a:t>not</a:t>
            </a:r>
            <a:r>
              <a:rPr lang="en-NZ" sz="1100" spc="-15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be </a:t>
            </a:r>
            <a:r>
              <a:rPr sz="1100" spc="-60" dirty="0">
                <a:latin typeface="Arial"/>
                <a:cs typeface="Arial"/>
              </a:rPr>
              <a:t>used </a:t>
            </a:r>
            <a:r>
              <a:rPr sz="1100" spc="-35" dirty="0">
                <a:latin typeface="Arial"/>
                <a:cs typeface="Arial"/>
              </a:rPr>
              <a:t>below</a:t>
            </a:r>
            <a:r>
              <a:rPr sz="1100" spc="-165" dirty="0">
                <a:latin typeface="Arial"/>
                <a:cs typeface="Arial"/>
              </a:rPr>
              <a:t> </a:t>
            </a:r>
            <a:r>
              <a:rPr sz="1100" spc="-45" dirty="0">
                <a:latin typeface="Arial"/>
                <a:cs typeface="Arial"/>
              </a:rPr>
              <a:t>10pt.</a:t>
            </a:r>
            <a:endParaRPr sz="1100" dirty="0">
              <a:latin typeface="Arial"/>
              <a:cs typeface="Arial"/>
            </a:endParaRPr>
          </a:p>
          <a:p>
            <a:pPr marL="12700" marR="307975">
              <a:lnSpc>
                <a:spcPct val="108300"/>
              </a:lnSpc>
              <a:spcBef>
                <a:spcPts val="565"/>
              </a:spcBef>
            </a:pPr>
            <a:r>
              <a:rPr sz="1100" spc="-35" dirty="0">
                <a:latin typeface="Arial"/>
                <a:cs typeface="Arial"/>
              </a:rPr>
              <a:t>If </a:t>
            </a:r>
            <a:r>
              <a:rPr sz="1100" spc="-50" dirty="0">
                <a:latin typeface="Arial"/>
                <a:cs typeface="Arial"/>
              </a:rPr>
              <a:t>available, </a:t>
            </a:r>
            <a:r>
              <a:rPr sz="1100" spc="-80" dirty="0">
                <a:latin typeface="Arial"/>
                <a:cs typeface="Arial"/>
              </a:rPr>
              <a:t>OpenType </a:t>
            </a:r>
            <a:r>
              <a:rPr sz="1100" spc="-50" dirty="0">
                <a:latin typeface="Arial"/>
                <a:cs typeface="Arial"/>
              </a:rPr>
              <a:t>feature  </a:t>
            </a:r>
            <a:r>
              <a:rPr sz="1100" spc="-40" dirty="0">
                <a:latin typeface="Arial"/>
                <a:cs typeface="Arial"/>
              </a:rPr>
              <a:t>“Simple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g”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35" dirty="0">
                <a:latin typeface="Arial"/>
                <a:cs typeface="Arial"/>
              </a:rPr>
              <a:t>should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be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45" dirty="0">
                <a:latin typeface="Arial"/>
                <a:cs typeface="Arial"/>
              </a:rPr>
              <a:t>activated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15" dirty="0">
                <a:latin typeface="Arial"/>
                <a:cs typeface="Arial"/>
              </a:rPr>
              <a:t>in</a:t>
            </a:r>
            <a:endParaRPr sz="1100" dirty="0">
              <a:latin typeface="Arial"/>
              <a:cs typeface="Arial"/>
            </a:endParaRPr>
          </a:p>
          <a:p>
            <a:pPr marL="12700" marR="22860">
              <a:lnSpc>
                <a:spcPct val="108300"/>
              </a:lnSpc>
            </a:pPr>
            <a:r>
              <a:rPr sz="1100" spc="-45" dirty="0">
                <a:latin typeface="Arial"/>
                <a:cs typeface="Arial"/>
              </a:rPr>
              <a:t>programs </a:t>
            </a:r>
            <a:r>
              <a:rPr sz="1100" spc="-60" dirty="0">
                <a:latin typeface="Arial"/>
                <a:cs typeface="Arial"/>
              </a:rPr>
              <a:t>such </a:t>
            </a:r>
            <a:r>
              <a:rPr sz="1100" spc="-90" dirty="0">
                <a:latin typeface="Arial"/>
                <a:cs typeface="Arial"/>
              </a:rPr>
              <a:t>as </a:t>
            </a:r>
            <a:r>
              <a:rPr sz="1100" spc="-55" dirty="0">
                <a:latin typeface="Arial"/>
                <a:cs typeface="Arial"/>
              </a:rPr>
              <a:t>InDesign,</a:t>
            </a:r>
            <a:r>
              <a:rPr sz="1100" spc="-215" dirty="0">
                <a:latin typeface="Arial"/>
                <a:cs typeface="Arial"/>
              </a:rPr>
              <a:t> </a:t>
            </a:r>
            <a:r>
              <a:rPr sz="1100" spc="-35" dirty="0">
                <a:latin typeface="Arial"/>
                <a:cs typeface="Arial"/>
              </a:rPr>
              <a:t>Illustrator,  </a:t>
            </a:r>
            <a:r>
              <a:rPr sz="1100" spc="-40" dirty="0">
                <a:latin typeface="Arial"/>
                <a:cs typeface="Arial"/>
              </a:rPr>
              <a:t>and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Photoshop.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000" spc="-70" dirty="0">
                <a:latin typeface="Arial"/>
                <a:cs typeface="Arial"/>
              </a:rPr>
              <a:t>AltErnAtE</a:t>
            </a:r>
            <a:r>
              <a:rPr sz="2000" spc="-220" dirty="0">
                <a:latin typeface="Arial"/>
                <a:cs typeface="Arial"/>
              </a:rPr>
              <a:t> </a:t>
            </a:r>
            <a:r>
              <a:rPr sz="2000" spc="-175" dirty="0">
                <a:latin typeface="Arial"/>
                <a:cs typeface="Arial"/>
              </a:rPr>
              <a:t>tyPEfAcE</a:t>
            </a:r>
            <a:endParaRPr sz="2000" dirty="0">
              <a:latin typeface="Arial"/>
              <a:cs typeface="Arial"/>
            </a:endParaRPr>
          </a:p>
          <a:p>
            <a:pPr marL="12700" marR="6985">
              <a:lnSpc>
                <a:spcPct val="108300"/>
              </a:lnSpc>
              <a:spcBef>
                <a:spcPts val="670"/>
              </a:spcBef>
            </a:pPr>
            <a:r>
              <a:rPr sz="1100" spc="-85" dirty="0">
                <a:latin typeface="Arial"/>
                <a:cs typeface="Arial"/>
              </a:rPr>
              <a:t>When </a:t>
            </a:r>
            <a:r>
              <a:rPr sz="1100" spc="-70" dirty="0">
                <a:latin typeface="Arial"/>
                <a:cs typeface="Arial"/>
              </a:rPr>
              <a:t>Source </a:t>
            </a:r>
            <a:r>
              <a:rPr sz="1100" spc="-95" dirty="0">
                <a:latin typeface="Arial"/>
                <a:cs typeface="Arial"/>
              </a:rPr>
              <a:t>Sans </a:t>
            </a:r>
            <a:r>
              <a:rPr sz="1100" spc="-65" dirty="0">
                <a:latin typeface="Arial"/>
                <a:cs typeface="Arial"/>
              </a:rPr>
              <a:t>Pro </a:t>
            </a:r>
            <a:r>
              <a:rPr sz="1100" spc="-55" dirty="0">
                <a:latin typeface="Arial"/>
                <a:cs typeface="Arial"/>
              </a:rPr>
              <a:t>is </a:t>
            </a:r>
            <a:r>
              <a:rPr sz="1100" spc="-15" dirty="0">
                <a:latin typeface="Arial"/>
                <a:cs typeface="Arial"/>
              </a:rPr>
              <a:t>not</a:t>
            </a:r>
            <a:r>
              <a:rPr sz="1100" spc="-175" dirty="0">
                <a:latin typeface="Arial"/>
                <a:cs typeface="Arial"/>
              </a:rPr>
              <a:t> </a:t>
            </a:r>
            <a:r>
              <a:rPr sz="1100" spc="-50" dirty="0">
                <a:latin typeface="Arial"/>
                <a:cs typeface="Arial"/>
              </a:rPr>
              <a:t>available,  </a:t>
            </a:r>
            <a:r>
              <a:rPr sz="1100" spc="-30" dirty="0">
                <a:latin typeface="Arial"/>
                <a:cs typeface="Arial"/>
              </a:rPr>
              <a:t>the similar </a:t>
            </a:r>
            <a:r>
              <a:rPr sz="1100" spc="-55" dirty="0">
                <a:latin typeface="Arial"/>
                <a:cs typeface="Arial"/>
              </a:rPr>
              <a:t>typeface </a:t>
            </a:r>
            <a:r>
              <a:rPr sz="1100" b="1" spc="-45" dirty="0">
                <a:latin typeface="Trebuchet MS"/>
                <a:cs typeface="Trebuchet MS"/>
              </a:rPr>
              <a:t>Arial </a:t>
            </a:r>
            <a:r>
              <a:rPr sz="1100" spc="-35" dirty="0">
                <a:latin typeface="Arial"/>
                <a:cs typeface="Arial"/>
              </a:rPr>
              <a:t>should </a:t>
            </a:r>
            <a:r>
              <a:rPr sz="1100" spc="-50" dirty="0">
                <a:latin typeface="Arial"/>
                <a:cs typeface="Arial"/>
              </a:rPr>
              <a:t>be  </a:t>
            </a:r>
            <a:r>
              <a:rPr sz="1100" spc="-60" dirty="0">
                <a:latin typeface="Arial"/>
                <a:cs typeface="Arial"/>
              </a:rPr>
              <a:t>used </a:t>
            </a:r>
            <a:r>
              <a:rPr sz="1100" spc="-5" dirty="0">
                <a:latin typeface="Arial"/>
                <a:cs typeface="Arial"/>
              </a:rPr>
              <a:t>to </a:t>
            </a:r>
            <a:r>
              <a:rPr sz="1100" spc="-45" dirty="0">
                <a:latin typeface="Arial"/>
                <a:cs typeface="Arial"/>
              </a:rPr>
              <a:t>reinforce </a:t>
            </a:r>
            <a:r>
              <a:rPr sz="1100" spc="-30" dirty="0">
                <a:latin typeface="Arial"/>
                <a:cs typeface="Arial"/>
              </a:rPr>
              <a:t>the </a:t>
            </a:r>
            <a:r>
              <a:rPr sz="1100" spc="-40" dirty="0">
                <a:latin typeface="Arial"/>
                <a:cs typeface="Arial"/>
              </a:rPr>
              <a:t>corporate </a:t>
            </a:r>
            <a:r>
              <a:rPr sz="1100" spc="-20" dirty="0">
                <a:latin typeface="Arial"/>
                <a:cs typeface="Arial"/>
              </a:rPr>
              <a:t>look  </a:t>
            </a:r>
            <a:r>
              <a:rPr sz="1100" spc="-40" dirty="0">
                <a:latin typeface="Arial"/>
                <a:cs typeface="Arial"/>
              </a:rPr>
              <a:t>and </a:t>
            </a:r>
            <a:r>
              <a:rPr sz="1100" spc="-55" dirty="0">
                <a:latin typeface="Arial"/>
                <a:cs typeface="Arial"/>
              </a:rPr>
              <a:t>feel. </a:t>
            </a:r>
            <a:r>
              <a:rPr sz="1100" spc="-50" dirty="0">
                <a:latin typeface="Arial"/>
                <a:cs typeface="Arial"/>
              </a:rPr>
              <a:t>Arial </a:t>
            </a:r>
            <a:r>
              <a:rPr sz="1100" spc="-60" dirty="0">
                <a:latin typeface="Arial"/>
                <a:cs typeface="Arial"/>
              </a:rPr>
              <a:t>can </a:t>
            </a:r>
            <a:r>
              <a:rPr sz="1100" spc="-50" dirty="0">
                <a:latin typeface="Arial"/>
                <a:cs typeface="Arial"/>
              </a:rPr>
              <a:t>be </a:t>
            </a:r>
            <a:r>
              <a:rPr sz="1100" spc="-60" dirty="0">
                <a:latin typeface="Arial"/>
                <a:cs typeface="Arial"/>
              </a:rPr>
              <a:t>used </a:t>
            </a:r>
            <a:r>
              <a:rPr sz="1100" spc="-30" dirty="0">
                <a:latin typeface="Arial"/>
                <a:cs typeface="Arial"/>
              </a:rPr>
              <a:t>for </a:t>
            </a:r>
            <a:r>
              <a:rPr sz="1100" spc="-25" dirty="0">
                <a:latin typeface="Arial"/>
                <a:cs typeface="Arial"/>
              </a:rPr>
              <a:t>internal  </a:t>
            </a:r>
            <a:r>
              <a:rPr sz="1100" spc="-30" dirty="0">
                <a:latin typeface="Arial"/>
                <a:cs typeface="Arial"/>
              </a:rPr>
              <a:t>communication </a:t>
            </a:r>
            <a:r>
              <a:rPr sz="1100" spc="-45" dirty="0">
                <a:latin typeface="Arial"/>
                <a:cs typeface="Arial"/>
              </a:rPr>
              <a:t>documents, </a:t>
            </a:r>
            <a:r>
              <a:rPr sz="1100" spc="-35" dirty="0">
                <a:latin typeface="Arial"/>
                <a:cs typeface="Arial"/>
              </a:rPr>
              <a:t>body  </a:t>
            </a:r>
            <a:r>
              <a:rPr sz="1100" spc="-50" dirty="0">
                <a:latin typeface="Arial"/>
                <a:cs typeface="Arial"/>
              </a:rPr>
              <a:t>copy </a:t>
            </a:r>
            <a:r>
              <a:rPr sz="1100" spc="-30" dirty="0">
                <a:latin typeface="Arial"/>
                <a:cs typeface="Arial"/>
              </a:rPr>
              <a:t>for </a:t>
            </a:r>
            <a:r>
              <a:rPr sz="1100" spc="-25" dirty="0">
                <a:latin typeface="Arial"/>
                <a:cs typeface="Arial"/>
              </a:rPr>
              <a:t>donor</a:t>
            </a:r>
            <a:r>
              <a:rPr sz="1100" spc="-235" dirty="0">
                <a:latin typeface="Arial"/>
                <a:cs typeface="Arial"/>
              </a:rPr>
              <a:t> </a:t>
            </a:r>
            <a:r>
              <a:rPr sz="1100" spc="-45" dirty="0">
                <a:latin typeface="Arial"/>
                <a:cs typeface="Arial"/>
              </a:rPr>
              <a:t>letters, </a:t>
            </a:r>
            <a:r>
              <a:rPr sz="1100" spc="-55" dirty="0">
                <a:latin typeface="Arial"/>
                <a:cs typeface="Arial"/>
              </a:rPr>
              <a:t>PowerPoint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40" dirty="0">
                <a:latin typeface="Arial"/>
                <a:cs typeface="Arial"/>
              </a:rPr>
              <a:t>and </a:t>
            </a:r>
            <a:r>
              <a:rPr sz="1100" spc="-25" dirty="0">
                <a:latin typeface="Arial"/>
                <a:cs typeface="Arial"/>
              </a:rPr>
              <a:t>online</a:t>
            </a:r>
            <a:r>
              <a:rPr sz="1100" spc="-145" dirty="0">
                <a:latin typeface="Arial"/>
                <a:cs typeface="Arial"/>
              </a:rPr>
              <a:t> </a:t>
            </a:r>
            <a:r>
              <a:rPr sz="1100" spc="-35" dirty="0">
                <a:latin typeface="Arial"/>
                <a:cs typeface="Arial"/>
              </a:rPr>
              <a:t>material.</a:t>
            </a:r>
            <a:endParaRPr sz="11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779989" y="1296009"/>
            <a:ext cx="6912609" cy="2340610"/>
          </a:xfrm>
          <a:custGeom>
            <a:avLst/>
            <a:gdLst/>
            <a:ahLst/>
            <a:cxnLst/>
            <a:rect l="l" t="t" r="r" b="b"/>
            <a:pathLst>
              <a:path w="6912609" h="2340610">
                <a:moveTo>
                  <a:pt x="6912013" y="0"/>
                </a:moveTo>
                <a:lnTo>
                  <a:pt x="36004" y="0"/>
                </a:lnTo>
                <a:lnTo>
                  <a:pt x="21988" y="2828"/>
                </a:lnTo>
                <a:lnTo>
                  <a:pt x="10544" y="10544"/>
                </a:lnTo>
                <a:lnTo>
                  <a:pt x="2828" y="21988"/>
                </a:lnTo>
                <a:lnTo>
                  <a:pt x="0" y="36004"/>
                </a:lnTo>
                <a:lnTo>
                  <a:pt x="0" y="2303995"/>
                </a:lnTo>
                <a:lnTo>
                  <a:pt x="2828" y="2318011"/>
                </a:lnTo>
                <a:lnTo>
                  <a:pt x="10544" y="2329456"/>
                </a:lnTo>
                <a:lnTo>
                  <a:pt x="21988" y="2337171"/>
                </a:lnTo>
                <a:lnTo>
                  <a:pt x="36004" y="2340000"/>
                </a:lnTo>
                <a:lnTo>
                  <a:pt x="6912013" y="2340000"/>
                </a:lnTo>
                <a:lnTo>
                  <a:pt x="6912013" y="0"/>
                </a:lnTo>
                <a:close/>
              </a:path>
            </a:pathLst>
          </a:custGeom>
          <a:solidFill>
            <a:srgbClr val="E405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79989" y="4536008"/>
            <a:ext cx="6912609" cy="1905000"/>
            <a:chOff x="3779989" y="4536008"/>
            <a:chExt cx="6912609" cy="1905000"/>
          </a:xfrm>
        </p:grpSpPr>
        <p:sp>
          <p:nvSpPr>
            <p:cNvPr id="5" name="object 5"/>
            <p:cNvSpPr/>
            <p:nvPr/>
          </p:nvSpPr>
          <p:spPr>
            <a:xfrm>
              <a:off x="3779989" y="4536008"/>
              <a:ext cx="6912609" cy="1905000"/>
            </a:xfrm>
            <a:custGeom>
              <a:avLst/>
              <a:gdLst/>
              <a:ahLst/>
              <a:cxnLst/>
              <a:rect l="l" t="t" r="r" b="b"/>
              <a:pathLst>
                <a:path w="6912609" h="1905000">
                  <a:moveTo>
                    <a:pt x="6912013" y="0"/>
                  </a:moveTo>
                  <a:lnTo>
                    <a:pt x="36004" y="0"/>
                  </a:lnTo>
                  <a:lnTo>
                    <a:pt x="21988" y="2828"/>
                  </a:lnTo>
                  <a:lnTo>
                    <a:pt x="10544" y="10544"/>
                  </a:lnTo>
                  <a:lnTo>
                    <a:pt x="2828" y="21988"/>
                  </a:lnTo>
                  <a:lnTo>
                    <a:pt x="0" y="36004"/>
                  </a:lnTo>
                  <a:lnTo>
                    <a:pt x="0" y="1868995"/>
                  </a:lnTo>
                  <a:lnTo>
                    <a:pt x="2828" y="1883011"/>
                  </a:lnTo>
                  <a:lnTo>
                    <a:pt x="10544" y="1894455"/>
                  </a:lnTo>
                  <a:lnTo>
                    <a:pt x="21988" y="1902171"/>
                  </a:lnTo>
                  <a:lnTo>
                    <a:pt x="36004" y="1905000"/>
                  </a:lnTo>
                  <a:lnTo>
                    <a:pt x="6912013" y="1905000"/>
                  </a:lnTo>
                  <a:lnTo>
                    <a:pt x="6912013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61546" y="5811088"/>
              <a:ext cx="152400" cy="16192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078533" y="5795213"/>
              <a:ext cx="104775" cy="1778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81704">
              <a:lnSpc>
                <a:spcPct val="100000"/>
              </a:lnSpc>
              <a:spcBef>
                <a:spcPts val="100"/>
              </a:spcBef>
            </a:pPr>
            <a:r>
              <a:rPr spc="-254" dirty="0">
                <a:latin typeface="The Sofy"/>
              </a:rPr>
              <a:t>TheSofy</a:t>
            </a:r>
          </a:p>
          <a:p>
            <a:pPr marL="3733165">
              <a:lnSpc>
                <a:spcPct val="100000"/>
              </a:lnSpc>
              <a:spcBef>
                <a:spcPts val="3685"/>
              </a:spcBef>
            </a:pPr>
            <a:r>
              <a:rPr sz="2400" spc="-150" dirty="0"/>
              <a:t>ABC </a:t>
            </a:r>
            <a:r>
              <a:rPr sz="2400" spc="-530" dirty="0"/>
              <a:t>abc </a:t>
            </a:r>
            <a:r>
              <a:rPr sz="2400" spc="-130" dirty="0"/>
              <a:t>• </a:t>
            </a:r>
            <a:r>
              <a:rPr sz="2400" spc="-195" dirty="0"/>
              <a:t>Wellington, </a:t>
            </a:r>
            <a:r>
              <a:rPr sz="2400" spc="-400" dirty="0"/>
              <a:t>Aotearoa </a:t>
            </a:r>
            <a:r>
              <a:rPr sz="2400" spc="-204" dirty="0"/>
              <a:t>–Thanks </a:t>
            </a:r>
            <a:r>
              <a:rPr sz="2400" spc="-190" dirty="0"/>
              <a:t>for </a:t>
            </a:r>
            <a:r>
              <a:rPr sz="2400" spc="-315" dirty="0"/>
              <a:t>your</a:t>
            </a:r>
            <a:r>
              <a:rPr sz="2400" spc="-229" dirty="0"/>
              <a:t> </a:t>
            </a:r>
            <a:r>
              <a:rPr sz="2400" spc="-254" dirty="0"/>
              <a:t>help!</a:t>
            </a:r>
            <a:endParaRPr sz="2400" dirty="0"/>
          </a:p>
        </p:txBody>
      </p:sp>
      <p:sp>
        <p:nvSpPr>
          <p:cNvPr id="9" name="object 9"/>
          <p:cNvSpPr txBox="1"/>
          <p:nvPr/>
        </p:nvSpPr>
        <p:spPr>
          <a:xfrm>
            <a:off x="4253293" y="4377580"/>
            <a:ext cx="5448300" cy="1657350"/>
          </a:xfrm>
          <a:prstGeom prst="rect">
            <a:avLst/>
          </a:prstGeom>
        </p:spPr>
        <p:txBody>
          <a:bodyPr vert="horz" wrap="square" lIns="0" tIns="45021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3545"/>
              </a:spcBef>
            </a:pPr>
            <a:r>
              <a:rPr sz="5000" i="1" spc="-265" dirty="0">
                <a:solidFill>
                  <a:srgbClr val="FFFFFF"/>
                </a:solidFill>
                <a:latin typeface="Arial"/>
                <a:cs typeface="Arial"/>
              </a:rPr>
              <a:t>Kalam</a:t>
            </a:r>
            <a:endParaRPr sz="50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40"/>
              </a:spcBef>
              <a:tabLst>
                <a:tab pos="1270635" algn="l"/>
              </a:tabLst>
            </a:pPr>
            <a:r>
              <a:rPr sz="1800" i="1" spc="-130" dirty="0">
                <a:solidFill>
                  <a:srgbClr val="FFFFFF"/>
                </a:solidFill>
                <a:latin typeface="Arial"/>
                <a:cs typeface="Arial"/>
              </a:rPr>
              <a:t>ABC</a:t>
            </a:r>
            <a:r>
              <a:rPr sz="1800" i="1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spc="-105" dirty="0">
                <a:solidFill>
                  <a:srgbClr val="FFFFFF"/>
                </a:solidFill>
                <a:latin typeface="Arial"/>
                <a:cs typeface="Arial"/>
              </a:rPr>
              <a:t>abc</a:t>
            </a:r>
            <a:r>
              <a:rPr sz="1800" i="1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spc="-204" dirty="0">
                <a:solidFill>
                  <a:srgbClr val="FFFFFF"/>
                </a:solidFill>
                <a:latin typeface="Arial"/>
                <a:cs typeface="Arial"/>
              </a:rPr>
              <a:t>•	</a:t>
            </a:r>
            <a:r>
              <a:rPr sz="1800" i="1" spc="-40" dirty="0">
                <a:solidFill>
                  <a:srgbClr val="FFFFFF"/>
                </a:solidFill>
                <a:latin typeface="Arial"/>
                <a:cs typeface="Arial"/>
              </a:rPr>
              <a:t>ellington, </a:t>
            </a:r>
            <a:r>
              <a:rPr sz="1800" i="1" spc="-100" dirty="0">
                <a:solidFill>
                  <a:srgbClr val="FFFFFF"/>
                </a:solidFill>
                <a:latin typeface="Arial"/>
                <a:cs typeface="Arial"/>
              </a:rPr>
              <a:t>Aotearoa </a:t>
            </a:r>
            <a:r>
              <a:rPr sz="1800" i="1" spc="95" dirty="0">
                <a:solidFill>
                  <a:srgbClr val="FFFFFF"/>
                </a:solidFill>
                <a:latin typeface="Arial"/>
                <a:cs typeface="Arial"/>
              </a:rPr>
              <a:t>– </a:t>
            </a:r>
            <a:r>
              <a:rPr sz="1800" i="1" spc="-10" dirty="0">
                <a:solidFill>
                  <a:srgbClr val="FFFFFF"/>
                </a:solidFill>
                <a:latin typeface="Arial"/>
                <a:cs typeface="Arial"/>
              </a:rPr>
              <a:t>than </a:t>
            </a:r>
            <a:r>
              <a:rPr sz="1800" i="1" spc="-135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1800" i="1" spc="-5" dirty="0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sz="1800" i="1" spc="-1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800" i="1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spc="-35" dirty="0">
                <a:solidFill>
                  <a:srgbClr val="FFFFFF"/>
                </a:solidFill>
                <a:latin typeface="Arial"/>
                <a:cs typeface="Arial"/>
              </a:rPr>
              <a:t>help!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67302" y="773353"/>
            <a:ext cx="542544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12105" algn="l"/>
              </a:tabLst>
            </a:pPr>
            <a:r>
              <a:rPr sz="1100" u="sng" spc="-5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Display</a:t>
            </a:r>
            <a:r>
              <a:rPr sz="1100" u="sng" spc="-1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 </a:t>
            </a: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Arial"/>
                <a:cs typeface="Arial"/>
              </a:rPr>
              <a:t>Typeface	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87591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62580" algn="l"/>
              </a:tabLst>
            </a:pPr>
            <a:r>
              <a:rPr u="sng" spc="-140" dirty="0">
                <a:uFill>
                  <a:solidFill>
                    <a:srgbClr val="E3E3E3"/>
                  </a:solidFill>
                </a:uFill>
              </a:rPr>
              <a:t>Typography	</a:t>
            </a:r>
          </a:p>
        </p:txBody>
      </p:sp>
      <p:sp>
        <p:nvSpPr>
          <p:cNvPr id="12" name="object 12"/>
          <p:cNvSpPr/>
          <p:nvPr/>
        </p:nvSpPr>
        <p:spPr>
          <a:xfrm>
            <a:off x="2141766" y="2592730"/>
            <a:ext cx="909319" cy="0"/>
          </a:xfrm>
          <a:custGeom>
            <a:avLst/>
            <a:gdLst/>
            <a:ahLst/>
            <a:cxnLst/>
            <a:rect l="l" t="t" r="r" b="b"/>
            <a:pathLst>
              <a:path w="909319">
                <a:moveTo>
                  <a:pt x="0" y="0"/>
                </a:moveTo>
                <a:lnTo>
                  <a:pt x="909154" y="0"/>
                </a:lnTo>
              </a:path>
            </a:pathLst>
          </a:custGeom>
          <a:ln w="254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19299" y="1030960"/>
            <a:ext cx="2675255" cy="1577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disPlAy</a:t>
            </a:r>
            <a:r>
              <a:rPr sz="2000" spc="-20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2000" spc="-1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tyPEfAcE</a:t>
            </a:r>
            <a:endParaRPr sz="2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0795">
              <a:lnSpc>
                <a:spcPct val="108300"/>
              </a:lnSpc>
              <a:spcBef>
                <a:spcPts val="670"/>
              </a:spcBef>
            </a:pP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short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words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more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decorative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elements,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'TheSofy'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used. 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Care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must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taken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retain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legibility,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typeface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shouldn't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90805">
              <a:lnSpc>
                <a:spcPct val="108300"/>
              </a:lnSpc>
            </a:pP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more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two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short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words 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1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time.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paid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font,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available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/>
              </a:rPr>
              <a:t>Creative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4"/>
              </a:rPr>
              <a:t>Market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9299" y="2654452"/>
            <a:ext cx="2768600" cy="1187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TheSofy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spc="-40" dirty="0">
                <a:latin typeface="Source Sans Pro" panose="020B0503030403020204" pitchFamily="34" charset="0"/>
                <a:ea typeface="Source Sans Pro" panose="020B0503030403020204" pitchFamily="34" charset="0"/>
                <a:cs typeface="Trebuchet MS"/>
              </a:rPr>
              <a:t>not</a:t>
            </a:r>
            <a:r>
              <a:rPr sz="1100" b="1" spc="-114" dirty="0">
                <a:latin typeface="Source Sans Pro" panose="020B0503030403020204" pitchFamily="34" charset="0"/>
                <a:ea typeface="Source Sans Pro" panose="020B0503030403020204" pitchFamily="34" charset="0"/>
                <a:cs typeface="Trebuchet MS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typeset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words  "Life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Flight".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7620">
              <a:lnSpc>
                <a:spcPct val="108300"/>
              </a:lnSpc>
              <a:spcBef>
                <a:spcPts val="565"/>
              </a:spcBef>
            </a:pP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typeface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has a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variety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versions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each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letter,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which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can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minimise 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repetition,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convey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handwritten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effect,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 retain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legibility.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example,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letter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'a'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has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9299" y="3830027"/>
            <a:ext cx="1039494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following</a:t>
            </a:r>
            <a:r>
              <a:rPr sz="1100" spc="-1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options: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9299" y="3978389"/>
            <a:ext cx="188087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3060" algn="l"/>
                <a:tab pos="709930" algn="l"/>
                <a:tab pos="1050925" algn="l"/>
                <a:tab pos="1391285" algn="l"/>
                <a:tab pos="1748789" algn="l"/>
              </a:tabLst>
            </a:pPr>
            <a:r>
              <a:rPr sz="2500" spc="-585" dirty="0">
                <a:latin typeface="Arial"/>
                <a:cs typeface="Arial"/>
              </a:rPr>
              <a:t>a	</a:t>
            </a:r>
            <a:r>
              <a:rPr sz="2500" spc="-455" dirty="0">
                <a:latin typeface="Arial"/>
                <a:cs typeface="Arial"/>
              </a:rPr>
              <a:t>a	</a:t>
            </a:r>
            <a:r>
              <a:rPr sz="2500" spc="-585" dirty="0">
                <a:latin typeface="Arial"/>
                <a:cs typeface="Arial"/>
              </a:rPr>
              <a:t>a	a	</a:t>
            </a:r>
            <a:r>
              <a:rPr sz="2500" spc="-455" dirty="0">
                <a:latin typeface="Arial"/>
                <a:cs typeface="Arial"/>
              </a:rPr>
              <a:t>a	a</a:t>
            </a:r>
            <a:endParaRPr sz="25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1571" y="4837620"/>
            <a:ext cx="2865120" cy="1142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NZ" sz="2000" spc="-70" dirty="0">
                <a:latin typeface="Arial"/>
                <a:cs typeface="Arial"/>
              </a:rPr>
              <a:t>Alternative display face</a:t>
            </a:r>
            <a:endParaRPr sz="2000" dirty="0">
              <a:latin typeface="Arial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670"/>
              </a:spcBef>
            </a:pP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evoke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handwritten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feel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longer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blocks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text  and letters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donors,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when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paid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font isn't 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available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appropriate,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uses </a:t>
            </a:r>
            <a:r>
              <a:rPr sz="1100" b="1" spc="-20" dirty="0">
                <a:latin typeface="Source Sans Pro" panose="020B0503030403020204" pitchFamily="34" charset="0"/>
                <a:ea typeface="Source Sans Pro" panose="020B0503030403020204" pitchFamily="34" charset="0"/>
                <a:cs typeface="Trebuchet MS"/>
              </a:rPr>
              <a:t>Kalam 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 </a:t>
            </a:r>
            <a:r>
              <a:rPr sz="1100" u="heavy" spc="-4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/>
              </a:rPr>
              <a:t>Google</a:t>
            </a:r>
            <a:r>
              <a:rPr sz="1100" u="heavy" spc="-15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/>
              </a:rPr>
              <a:t> </a:t>
            </a:r>
            <a:r>
              <a:rPr sz="1100" u="heavy" spc="-5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5"/>
              </a:rPr>
              <a:t>Fonts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1856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72335" algn="l"/>
              </a:tabLst>
            </a:pPr>
            <a:r>
              <a:rPr u="sng" spc="-190" dirty="0">
                <a:uFill>
                  <a:solidFill>
                    <a:srgbClr val="E3E3E3"/>
                  </a:solidFill>
                </a:uFill>
              </a:rPr>
              <a:t>Colours	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9299" y="1017384"/>
            <a:ext cx="2176780" cy="2458720"/>
          </a:xfrm>
          <a:prstGeom prst="rect">
            <a:avLst/>
          </a:prstGeom>
        </p:spPr>
        <p:txBody>
          <a:bodyPr vert="horz" wrap="square" lIns="0" tIns="266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9"/>
              </a:spcBef>
            </a:pP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Flight's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primary colour</a:t>
            </a:r>
            <a:r>
              <a:rPr sz="1100" spc="-2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</a:pP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Red.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Two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other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darker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reds 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available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</a:t>
            </a:r>
            <a:r>
              <a:rPr sz="1100" spc="-2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  when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creating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subtle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contrast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with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Red,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or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 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gradient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elements.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darker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reds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 unless used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contrast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72390">
              <a:lnSpc>
                <a:spcPct val="108300"/>
              </a:lnSpc>
              <a:spcBef>
                <a:spcPts val="565"/>
              </a:spcBef>
            </a:pP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Night 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Grey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available 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 accent 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 for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print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web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differentiate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elements,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which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bright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appropriate.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67302" y="1518161"/>
            <a:ext cx="1515745" cy="61722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45" dirty="0">
                <a:latin typeface="Arial"/>
                <a:cs typeface="Arial"/>
              </a:rPr>
              <a:t>Life </a:t>
            </a:r>
            <a:r>
              <a:rPr sz="1600" spc="-5" dirty="0">
                <a:latin typeface="Arial"/>
                <a:cs typeface="Arial"/>
              </a:rPr>
              <a:t>Flight</a:t>
            </a:r>
            <a:r>
              <a:rPr sz="1600" spc="-220" dirty="0">
                <a:latin typeface="Arial"/>
                <a:cs typeface="Arial"/>
              </a:rPr>
              <a:t> </a:t>
            </a:r>
            <a:r>
              <a:rPr sz="1600" spc="-125" dirty="0">
                <a:latin typeface="Arial"/>
                <a:cs typeface="Arial"/>
              </a:rPr>
              <a:t>Red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30" dirty="0">
                <a:latin typeface="Arial"/>
                <a:cs typeface="Arial"/>
              </a:rPr>
              <a:t>C=0 </a:t>
            </a:r>
            <a:r>
              <a:rPr sz="1100" spc="-105" dirty="0">
                <a:latin typeface="Arial"/>
                <a:cs typeface="Arial"/>
              </a:rPr>
              <a:t>M=100 </a:t>
            </a:r>
            <a:r>
              <a:rPr sz="1100" spc="-135" dirty="0">
                <a:latin typeface="Arial"/>
                <a:cs typeface="Arial"/>
              </a:rPr>
              <a:t>Y=90</a:t>
            </a:r>
            <a:r>
              <a:rPr sz="1100" spc="-110" dirty="0">
                <a:latin typeface="Arial"/>
                <a:cs typeface="Arial"/>
              </a:rPr>
              <a:t> K=0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34253" y="1941868"/>
            <a:ext cx="76835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135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#e30421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88290" y="1941868"/>
            <a:ext cx="8286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5" dirty="0">
                <a:latin typeface="Arial"/>
                <a:cs typeface="Arial"/>
              </a:rPr>
              <a:t>228, </a:t>
            </a:r>
            <a:r>
              <a:rPr sz="1100" spc="-80" dirty="0">
                <a:latin typeface="Arial"/>
                <a:cs typeface="Arial"/>
              </a:rPr>
              <a:t>5,</a:t>
            </a:r>
            <a:r>
              <a:rPr sz="1100" spc="-180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33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67302" y="2483844"/>
            <a:ext cx="1649095" cy="61722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60" dirty="0">
                <a:latin typeface="Arial"/>
                <a:cs typeface="Arial"/>
              </a:rPr>
              <a:t>Dark</a:t>
            </a:r>
            <a:r>
              <a:rPr sz="1600" spc="-130" dirty="0">
                <a:latin typeface="Arial"/>
                <a:cs typeface="Arial"/>
              </a:rPr>
              <a:t> </a:t>
            </a:r>
            <a:r>
              <a:rPr sz="1600" spc="-125" dirty="0">
                <a:latin typeface="Arial"/>
                <a:cs typeface="Arial"/>
              </a:rPr>
              <a:t>Red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30" dirty="0">
                <a:latin typeface="Arial"/>
                <a:cs typeface="Arial"/>
              </a:rPr>
              <a:t>C=0 </a:t>
            </a:r>
            <a:r>
              <a:rPr sz="1100" spc="-105" dirty="0">
                <a:latin typeface="Arial"/>
                <a:cs typeface="Arial"/>
              </a:rPr>
              <a:t>M=100 </a:t>
            </a:r>
            <a:r>
              <a:rPr sz="1100" spc="-125" dirty="0">
                <a:latin typeface="Arial"/>
                <a:cs typeface="Arial"/>
              </a:rPr>
              <a:t>Y=100</a:t>
            </a:r>
            <a:r>
              <a:rPr sz="1100" spc="-110" dirty="0">
                <a:latin typeface="Arial"/>
                <a:cs typeface="Arial"/>
              </a:rPr>
              <a:t> </a:t>
            </a:r>
            <a:r>
              <a:rPr sz="1100" spc="-105" dirty="0">
                <a:latin typeface="Arial"/>
                <a:cs typeface="Arial"/>
              </a:rPr>
              <a:t>K=20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34253" y="2907550"/>
            <a:ext cx="78232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140" dirty="0">
                <a:latin typeface="Arial"/>
                <a:cs typeface="Arial"/>
              </a:rPr>
              <a:t> </a:t>
            </a:r>
            <a:r>
              <a:rPr sz="1100" spc="-65" dirty="0">
                <a:latin typeface="Arial"/>
                <a:cs typeface="Arial"/>
              </a:rPr>
              <a:t>#c00d0d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8290" y="2907550"/>
            <a:ext cx="88836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5" dirty="0">
                <a:latin typeface="Arial"/>
                <a:cs typeface="Arial"/>
              </a:rPr>
              <a:t>192, 13,</a:t>
            </a:r>
            <a:r>
              <a:rPr sz="1100" spc="-229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13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67302" y="3449558"/>
            <a:ext cx="1582420" cy="61722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60" dirty="0">
                <a:latin typeface="Arial"/>
                <a:cs typeface="Arial"/>
              </a:rPr>
              <a:t>Darker</a:t>
            </a:r>
            <a:r>
              <a:rPr sz="1600" spc="-130" dirty="0">
                <a:latin typeface="Arial"/>
                <a:cs typeface="Arial"/>
              </a:rPr>
              <a:t> </a:t>
            </a:r>
            <a:r>
              <a:rPr sz="1600" spc="-125" dirty="0">
                <a:latin typeface="Arial"/>
                <a:cs typeface="Arial"/>
              </a:rPr>
              <a:t>Red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30" dirty="0">
                <a:latin typeface="Arial"/>
                <a:cs typeface="Arial"/>
              </a:rPr>
              <a:t>C=0 </a:t>
            </a:r>
            <a:r>
              <a:rPr sz="1100" spc="-105" dirty="0">
                <a:latin typeface="Arial"/>
                <a:cs typeface="Arial"/>
              </a:rPr>
              <a:t>M=100 </a:t>
            </a:r>
            <a:r>
              <a:rPr sz="1100" spc="-135" dirty="0">
                <a:latin typeface="Arial"/>
                <a:cs typeface="Arial"/>
              </a:rPr>
              <a:t>Y=80</a:t>
            </a:r>
            <a:r>
              <a:rPr sz="1100" spc="-110" dirty="0">
                <a:latin typeface="Arial"/>
                <a:cs typeface="Arial"/>
              </a:rPr>
              <a:t> </a:t>
            </a:r>
            <a:r>
              <a:rPr sz="1100" spc="-105" dirty="0">
                <a:latin typeface="Arial"/>
                <a:cs typeface="Arial"/>
              </a:rPr>
              <a:t>K=40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34253" y="3873233"/>
            <a:ext cx="77343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140" dirty="0">
                <a:latin typeface="Arial"/>
                <a:cs typeface="Arial"/>
              </a:rPr>
              <a:t> </a:t>
            </a:r>
            <a:r>
              <a:rPr sz="1100" spc="-75" dirty="0">
                <a:latin typeface="Arial"/>
                <a:cs typeface="Arial"/>
              </a:rPr>
              <a:t>#9d0e1c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8290" y="3873233"/>
            <a:ext cx="89535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5" dirty="0">
                <a:latin typeface="Arial"/>
                <a:cs typeface="Arial"/>
              </a:rPr>
              <a:t>157, 14,</a:t>
            </a:r>
            <a:r>
              <a:rPr sz="1100" spc="-175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28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67302" y="4703238"/>
            <a:ext cx="1582420" cy="61722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5" dirty="0">
                <a:latin typeface="Arial"/>
                <a:cs typeface="Arial"/>
              </a:rPr>
              <a:t>Night</a:t>
            </a:r>
            <a:r>
              <a:rPr sz="1600" spc="-130" dirty="0">
                <a:latin typeface="Arial"/>
                <a:cs typeface="Arial"/>
              </a:rPr>
              <a:t> </a:t>
            </a:r>
            <a:r>
              <a:rPr sz="1600" spc="-100" dirty="0">
                <a:latin typeface="Arial"/>
                <a:cs typeface="Arial"/>
              </a:rPr>
              <a:t>Grey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20" dirty="0">
                <a:latin typeface="Arial"/>
                <a:cs typeface="Arial"/>
              </a:rPr>
              <a:t>C=85 </a:t>
            </a:r>
            <a:r>
              <a:rPr sz="1100" spc="-110" dirty="0">
                <a:latin typeface="Arial"/>
                <a:cs typeface="Arial"/>
              </a:rPr>
              <a:t>M=60 </a:t>
            </a:r>
            <a:r>
              <a:rPr sz="1100" spc="-135" dirty="0">
                <a:latin typeface="Arial"/>
                <a:cs typeface="Arial"/>
              </a:rPr>
              <a:t>Y=45</a:t>
            </a:r>
            <a:r>
              <a:rPr sz="1100" spc="-110" dirty="0">
                <a:latin typeface="Arial"/>
                <a:cs typeface="Arial"/>
              </a:rPr>
              <a:t> </a:t>
            </a:r>
            <a:r>
              <a:rPr sz="1100" spc="-105" dirty="0">
                <a:latin typeface="Arial"/>
                <a:cs typeface="Arial"/>
              </a:rPr>
              <a:t>K=40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34253" y="5126913"/>
            <a:ext cx="77660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140" dirty="0">
                <a:latin typeface="Arial"/>
                <a:cs typeface="Arial"/>
              </a:rPr>
              <a:t> </a:t>
            </a:r>
            <a:r>
              <a:rPr sz="1100" spc="-80" dirty="0">
                <a:latin typeface="Arial"/>
                <a:cs typeface="Arial"/>
              </a:rPr>
              <a:t>#2b4757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688290" y="5126913"/>
            <a:ext cx="8286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5" dirty="0">
                <a:latin typeface="Arial"/>
                <a:cs typeface="Arial"/>
              </a:rPr>
              <a:t>43, 71,</a:t>
            </a:r>
            <a:r>
              <a:rPr sz="1100" spc="-175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87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767302" y="5792706"/>
            <a:ext cx="1449070" cy="98044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50" dirty="0">
                <a:latin typeface="Arial"/>
                <a:cs typeface="Arial"/>
              </a:rPr>
              <a:t>Black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30" dirty="0">
                <a:latin typeface="Arial"/>
                <a:cs typeface="Arial"/>
              </a:rPr>
              <a:t>C=0 </a:t>
            </a:r>
            <a:r>
              <a:rPr sz="1100" spc="-120" dirty="0">
                <a:latin typeface="Arial"/>
                <a:cs typeface="Arial"/>
              </a:rPr>
              <a:t>M=0 </a:t>
            </a:r>
            <a:r>
              <a:rPr sz="1100" spc="-150" dirty="0">
                <a:latin typeface="Arial"/>
                <a:cs typeface="Arial"/>
              </a:rPr>
              <a:t>Y=0</a:t>
            </a:r>
            <a:r>
              <a:rPr sz="1100" spc="-70" dirty="0">
                <a:latin typeface="Arial"/>
                <a:cs typeface="Arial"/>
              </a:rPr>
              <a:t> </a:t>
            </a:r>
            <a:r>
              <a:rPr sz="1100" spc="-105" dirty="0">
                <a:latin typeface="Arial"/>
                <a:cs typeface="Arial"/>
              </a:rPr>
              <a:t>K=100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#111212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5" dirty="0">
                <a:latin typeface="Arial"/>
                <a:cs typeface="Arial"/>
              </a:rPr>
              <a:t>17, 18,</a:t>
            </a:r>
            <a:r>
              <a:rPr sz="1100" spc="-135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18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951296" y="5792704"/>
            <a:ext cx="1315720" cy="98044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1600" spc="-55" dirty="0">
                <a:latin typeface="Arial"/>
                <a:cs typeface="Arial"/>
              </a:rPr>
              <a:t>White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185" dirty="0">
                <a:latin typeface="Arial"/>
                <a:cs typeface="Arial"/>
              </a:rPr>
              <a:t>CMYK: </a:t>
            </a:r>
            <a:r>
              <a:rPr sz="1100" spc="-130" dirty="0">
                <a:latin typeface="Arial"/>
                <a:cs typeface="Arial"/>
              </a:rPr>
              <a:t>C=0 </a:t>
            </a:r>
            <a:r>
              <a:rPr sz="1100" spc="-120" dirty="0">
                <a:latin typeface="Arial"/>
                <a:cs typeface="Arial"/>
              </a:rPr>
              <a:t>M=0 </a:t>
            </a:r>
            <a:r>
              <a:rPr sz="1100" spc="-150" dirty="0">
                <a:latin typeface="Arial"/>
                <a:cs typeface="Arial"/>
              </a:rPr>
              <a:t>Y=0</a:t>
            </a:r>
            <a:r>
              <a:rPr sz="1100" spc="-90" dirty="0">
                <a:latin typeface="Arial"/>
                <a:cs typeface="Arial"/>
              </a:rPr>
              <a:t> </a:t>
            </a:r>
            <a:r>
              <a:rPr sz="1100" spc="-110" dirty="0">
                <a:latin typeface="Arial"/>
                <a:cs typeface="Arial"/>
              </a:rPr>
              <a:t>K=0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80" dirty="0">
                <a:latin typeface="Arial"/>
                <a:cs typeface="Arial"/>
              </a:rPr>
              <a:t>heX: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30" dirty="0">
                <a:latin typeface="Arial"/>
                <a:cs typeface="Arial"/>
              </a:rPr>
              <a:t>#ffffff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60" dirty="0">
                <a:latin typeface="Arial"/>
                <a:cs typeface="Arial"/>
              </a:rPr>
              <a:t>rGB: </a:t>
            </a:r>
            <a:r>
              <a:rPr sz="1100" spc="-80" dirty="0">
                <a:latin typeface="Arial"/>
                <a:cs typeface="Arial"/>
              </a:rPr>
              <a:t>0, 0,</a:t>
            </a:r>
            <a:r>
              <a:rPr sz="1100" spc="-140" dirty="0">
                <a:latin typeface="Arial"/>
                <a:cs typeface="Arial"/>
              </a:rPr>
              <a:t> </a:t>
            </a:r>
            <a:r>
              <a:rPr sz="1100" spc="-90" dirty="0">
                <a:latin typeface="Arial"/>
                <a:cs typeface="Arial"/>
              </a:rPr>
              <a:t>0</a:t>
            </a:r>
            <a:endParaRPr sz="11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80002" y="5511101"/>
            <a:ext cx="2031364" cy="288290"/>
          </a:xfrm>
          <a:custGeom>
            <a:avLst/>
            <a:gdLst/>
            <a:ahLst/>
            <a:cxnLst/>
            <a:rect l="l" t="t" r="r" b="b"/>
            <a:pathLst>
              <a:path w="2031364" h="288289">
                <a:moveTo>
                  <a:pt x="2030831" y="0"/>
                </a:moveTo>
                <a:lnTo>
                  <a:pt x="0" y="0"/>
                </a:lnTo>
                <a:lnTo>
                  <a:pt x="0" y="287997"/>
                </a:lnTo>
                <a:lnTo>
                  <a:pt x="2030831" y="287997"/>
                </a:lnTo>
                <a:lnTo>
                  <a:pt x="20308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3780002" y="0"/>
            <a:ext cx="6912609" cy="6228080"/>
            <a:chOff x="3780002" y="0"/>
            <a:chExt cx="6912609" cy="6228080"/>
          </a:xfrm>
        </p:grpSpPr>
        <p:sp>
          <p:nvSpPr>
            <p:cNvPr id="21" name="object 21"/>
            <p:cNvSpPr/>
            <p:nvPr/>
          </p:nvSpPr>
          <p:spPr>
            <a:xfrm>
              <a:off x="3780002" y="948588"/>
              <a:ext cx="6486525" cy="576580"/>
            </a:xfrm>
            <a:custGeom>
              <a:avLst/>
              <a:gdLst/>
              <a:ahLst/>
              <a:cxnLst/>
              <a:rect l="l" t="t" r="r" b="b"/>
              <a:pathLst>
                <a:path w="6486525" h="576580">
                  <a:moveTo>
                    <a:pt x="6485915" y="0"/>
                  </a:moveTo>
                  <a:lnTo>
                    <a:pt x="0" y="0"/>
                  </a:lnTo>
                  <a:lnTo>
                    <a:pt x="0" y="575995"/>
                  </a:lnTo>
                  <a:lnTo>
                    <a:pt x="6485915" y="575995"/>
                  </a:lnTo>
                  <a:lnTo>
                    <a:pt x="6485915" y="0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80002" y="4133634"/>
              <a:ext cx="6486525" cy="576580"/>
            </a:xfrm>
            <a:custGeom>
              <a:avLst/>
              <a:gdLst/>
              <a:ahLst/>
              <a:cxnLst/>
              <a:rect l="l" t="t" r="r" b="b"/>
              <a:pathLst>
                <a:path w="6486525" h="576579">
                  <a:moveTo>
                    <a:pt x="6485915" y="0"/>
                  </a:moveTo>
                  <a:lnTo>
                    <a:pt x="0" y="0"/>
                  </a:lnTo>
                  <a:lnTo>
                    <a:pt x="0" y="575995"/>
                  </a:lnTo>
                  <a:lnTo>
                    <a:pt x="6485915" y="575995"/>
                  </a:lnTo>
                  <a:lnTo>
                    <a:pt x="6485915" y="0"/>
                  </a:lnTo>
                  <a:close/>
                </a:path>
              </a:pathLst>
            </a:custGeom>
            <a:solidFill>
              <a:srgbClr val="2B45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780002" y="2202268"/>
              <a:ext cx="6486525" cy="288290"/>
            </a:xfrm>
            <a:custGeom>
              <a:avLst/>
              <a:gdLst/>
              <a:ahLst/>
              <a:cxnLst/>
              <a:rect l="l" t="t" r="r" b="b"/>
              <a:pathLst>
                <a:path w="6486525" h="288289">
                  <a:moveTo>
                    <a:pt x="6485915" y="0"/>
                  </a:moveTo>
                  <a:lnTo>
                    <a:pt x="0" y="0"/>
                  </a:lnTo>
                  <a:lnTo>
                    <a:pt x="0" y="287997"/>
                  </a:lnTo>
                  <a:lnTo>
                    <a:pt x="6485915" y="287997"/>
                  </a:lnTo>
                  <a:lnTo>
                    <a:pt x="6485915" y="0"/>
                  </a:lnTo>
                  <a:close/>
                </a:path>
              </a:pathLst>
            </a:custGeom>
            <a:solidFill>
              <a:srgbClr val="C00D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780002" y="3167951"/>
              <a:ext cx="6486525" cy="288290"/>
            </a:xfrm>
            <a:custGeom>
              <a:avLst/>
              <a:gdLst/>
              <a:ahLst/>
              <a:cxnLst/>
              <a:rect l="l" t="t" r="r" b="b"/>
              <a:pathLst>
                <a:path w="6486525" h="288289">
                  <a:moveTo>
                    <a:pt x="6485915" y="0"/>
                  </a:moveTo>
                  <a:lnTo>
                    <a:pt x="0" y="0"/>
                  </a:lnTo>
                  <a:lnTo>
                    <a:pt x="0" y="287997"/>
                  </a:lnTo>
                  <a:lnTo>
                    <a:pt x="6485915" y="287997"/>
                  </a:lnTo>
                  <a:lnTo>
                    <a:pt x="6485915" y="0"/>
                  </a:lnTo>
                  <a:close/>
                </a:path>
              </a:pathLst>
            </a:custGeom>
            <a:solidFill>
              <a:srgbClr val="9D0E1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791389" y="0"/>
              <a:ext cx="2900680" cy="6228080"/>
            </a:xfrm>
            <a:custGeom>
              <a:avLst/>
              <a:gdLst/>
              <a:ahLst/>
              <a:cxnLst/>
              <a:rect l="l" t="t" r="r" b="b"/>
              <a:pathLst>
                <a:path w="2900679" h="6228080">
                  <a:moveTo>
                    <a:pt x="2900616" y="6228003"/>
                  </a:moveTo>
                  <a:lnTo>
                    <a:pt x="0" y="6228003"/>
                  </a:lnTo>
                  <a:lnTo>
                    <a:pt x="1668787" y="0"/>
                  </a:lnTo>
                  <a:lnTo>
                    <a:pt x="2900611" y="0"/>
                  </a:lnTo>
                  <a:lnTo>
                    <a:pt x="2900616" y="62280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864313" y="5413959"/>
              <a:ext cx="2158365" cy="485140"/>
            </a:xfrm>
            <a:custGeom>
              <a:avLst/>
              <a:gdLst/>
              <a:ahLst/>
              <a:cxnLst/>
              <a:rect l="l" t="t" r="r" b="b"/>
              <a:pathLst>
                <a:path w="2158365" h="485139">
                  <a:moveTo>
                    <a:pt x="2157984" y="0"/>
                  </a:moveTo>
                  <a:lnTo>
                    <a:pt x="0" y="0"/>
                  </a:lnTo>
                  <a:lnTo>
                    <a:pt x="0" y="484632"/>
                  </a:lnTo>
                  <a:lnTo>
                    <a:pt x="2157984" y="484632"/>
                  </a:lnTo>
                  <a:lnTo>
                    <a:pt x="2157984" y="0"/>
                  </a:lnTo>
                  <a:close/>
                </a:path>
              </a:pathLst>
            </a:custGeom>
            <a:solidFill>
              <a:srgbClr val="000000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963996" y="5511101"/>
              <a:ext cx="1968500" cy="288290"/>
            </a:xfrm>
            <a:custGeom>
              <a:avLst/>
              <a:gdLst/>
              <a:ahLst/>
              <a:cxnLst/>
              <a:rect l="l" t="t" r="r" b="b"/>
              <a:pathLst>
                <a:path w="1968500" h="288289">
                  <a:moveTo>
                    <a:pt x="1968106" y="0"/>
                  </a:moveTo>
                  <a:lnTo>
                    <a:pt x="0" y="0"/>
                  </a:lnTo>
                  <a:lnTo>
                    <a:pt x="0" y="287997"/>
                  </a:lnTo>
                  <a:lnTo>
                    <a:pt x="1890941" y="287997"/>
                  </a:lnTo>
                  <a:lnTo>
                    <a:pt x="19681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140" dirty="0"/>
              <a:t>10</a:t>
            </a:fld>
            <a:endParaRPr spc="-14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51968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u="sng" spc="-145" dirty="0">
                <a:uFill>
                  <a:solidFill>
                    <a:srgbClr val="E3E3E3"/>
                  </a:solidFill>
                </a:uFill>
              </a:rPr>
              <a:t>Contour</a:t>
            </a:r>
            <a:r>
              <a:rPr u="sng" spc="-355" dirty="0">
                <a:uFill>
                  <a:solidFill>
                    <a:srgbClr val="E3E3E3"/>
                  </a:solidFill>
                </a:uFill>
              </a:rPr>
              <a:t> </a:t>
            </a:r>
            <a:r>
              <a:rPr u="sng" spc="-155" dirty="0">
                <a:uFill>
                  <a:solidFill>
                    <a:srgbClr val="E3E3E3"/>
                  </a:solidFill>
                </a:uFill>
              </a:rPr>
              <a:t>device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9299" y="1017384"/>
            <a:ext cx="2414270" cy="3510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1750">
              <a:lnSpc>
                <a:spcPct val="108300"/>
              </a:lnSpc>
              <a:spcBef>
                <a:spcPts val="100"/>
              </a:spcBef>
            </a:pP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has a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set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topographical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contours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as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elements,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particularly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emphasise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movement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Flight's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aircraft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across 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Aotearoa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New</a:t>
            </a:r>
            <a:r>
              <a:rPr sz="1100" spc="-1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Zealand.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56210">
              <a:lnSpc>
                <a:spcPct val="108300"/>
              </a:lnSpc>
              <a:spcBef>
                <a:spcPts val="565"/>
              </a:spcBef>
            </a:pP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this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way,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contours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dark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red,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colour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behind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contours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gradient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runs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10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229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darker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 algn="just">
              <a:lnSpc>
                <a:spcPct val="108300"/>
              </a:lnSpc>
              <a:spcBef>
                <a:spcPts val="570"/>
              </a:spcBef>
            </a:pP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10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Red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contours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also be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 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white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background,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though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care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must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taken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any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foreground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elements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 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still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legible.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39370">
              <a:lnSpc>
                <a:spcPct val="108300"/>
              </a:lnSpc>
              <a:spcBef>
                <a:spcPts val="565"/>
              </a:spcBef>
            </a:pPr>
            <a:r>
              <a:rPr sz="1100" spc="-1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JPGs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these 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assets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available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Flight.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signwriters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etc.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that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require 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vector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artwork,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please </a:t>
            </a:r>
            <a:r>
              <a:rPr sz="1100" u="heavy" spc="-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get </a:t>
            </a:r>
            <a:r>
              <a:rPr sz="1100" u="heavy" spc="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 </a:t>
            </a:r>
            <a:r>
              <a:rPr sz="1100" u="heavy" spc="-1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touch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with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72071" y="3832281"/>
            <a:ext cx="6495860" cy="29178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72071" y="640073"/>
            <a:ext cx="6495860" cy="2917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5" dirty="0"/>
              <a:t>Brand Guidelines </a:t>
            </a:r>
            <a:r>
              <a:rPr b="0" spc="-65" dirty="0">
                <a:latin typeface="Arial"/>
                <a:cs typeface="Arial"/>
              </a:rPr>
              <a:t>• </a:t>
            </a:r>
            <a:r>
              <a:rPr b="0" spc="-25" dirty="0">
                <a:latin typeface="Arial"/>
                <a:cs typeface="Arial"/>
              </a:rPr>
              <a:t>August </a:t>
            </a:r>
            <a:r>
              <a:rPr b="0" spc="-95" dirty="0">
                <a:latin typeface="Arial"/>
                <a:cs typeface="Arial"/>
              </a:rPr>
              <a:t>2020 </a:t>
            </a:r>
            <a:r>
              <a:rPr spc="-5" dirty="0"/>
              <a:t>•</a:t>
            </a:r>
            <a:r>
              <a:rPr spc="-190" dirty="0"/>
              <a:t> </a:t>
            </a:r>
            <a:r>
              <a:rPr spc="-90" dirty="0"/>
              <a:t>paGe </a:t>
            </a:r>
            <a:fld id="{81D60167-4931-47E6-BA6A-407CBD079E47}" type="slidenum">
              <a:rPr spc="-140" dirty="0"/>
              <a:t>11</a:t>
            </a:fld>
            <a:endParaRPr spc="-14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76844" y="0"/>
            <a:ext cx="9137015" cy="7603490"/>
            <a:chOff x="1576844" y="0"/>
            <a:chExt cx="9137015" cy="7603490"/>
          </a:xfrm>
        </p:grpSpPr>
        <p:sp>
          <p:nvSpPr>
            <p:cNvPr id="3" name="object 3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758361" y="0"/>
              <a:ext cx="6955282" cy="760327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54571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32380" algn="l"/>
              </a:tabLst>
            </a:pPr>
            <a:r>
              <a:rPr u="sng" spc="-250" dirty="0">
                <a:uFill>
                  <a:solidFill>
                    <a:srgbClr val="E3E3E3"/>
                  </a:solidFill>
                </a:uFill>
              </a:rPr>
              <a:t>Arc</a:t>
            </a:r>
            <a:r>
              <a:rPr u="sng" spc="-380" dirty="0">
                <a:uFill>
                  <a:solidFill>
                    <a:srgbClr val="E3E3E3"/>
                  </a:solidFill>
                </a:uFill>
              </a:rPr>
              <a:t> </a:t>
            </a:r>
            <a:r>
              <a:rPr u="sng" spc="-155" dirty="0">
                <a:uFill>
                  <a:solidFill>
                    <a:srgbClr val="E3E3E3"/>
                  </a:solidFill>
                </a:uFill>
              </a:rPr>
              <a:t>device	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9299" y="1017384"/>
            <a:ext cx="2545715" cy="4051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0325" algn="just">
              <a:lnSpc>
                <a:spcPct val="108300"/>
              </a:lnSpc>
              <a:spcBef>
                <a:spcPts val="10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arc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device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from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may</a:t>
            </a:r>
            <a:r>
              <a:rPr lang="en-NZ"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tell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short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stories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lang="en-NZ"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about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work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does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our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community.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565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arc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above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mark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linking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two</a:t>
            </a:r>
            <a:r>
              <a:rPr lang="en-NZ"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crosses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represents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direct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aerial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route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</a:t>
            </a:r>
            <a:r>
              <a:rPr lang="en-NZ"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take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ensure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provide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fastest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medical</a:t>
            </a:r>
            <a:r>
              <a:rPr lang="en-NZ"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care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possible.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34620">
              <a:lnSpc>
                <a:spcPct val="108300"/>
              </a:lnSpc>
              <a:spcBef>
                <a:spcPts val="57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two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words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joined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by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dotted</a:t>
            </a:r>
            <a:r>
              <a:rPr lang="en-NZ"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line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consist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“challenging”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</a:t>
            </a:r>
            <a:r>
              <a:rPr lang="en-NZ"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beginning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of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journey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(left),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“successful”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word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(right).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2532380" algn="l"/>
              </a:tabLst>
            </a:pPr>
            <a:r>
              <a:rPr sz="1100" u="sng" spc="-7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Examples </a:t>
            </a:r>
            <a:r>
              <a:rPr sz="1100" u="sng" spc="-1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might</a:t>
            </a:r>
            <a:r>
              <a:rPr sz="1100" u="sng" spc="-17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u="sng" spc="-60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be:	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127760">
              <a:lnSpc>
                <a:spcPct val="151300"/>
              </a:lnSpc>
              <a:spcBef>
                <a:spcPts val="565"/>
              </a:spcBef>
            </a:pP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Mission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spc="-44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arrow-right</a:t>
            </a:r>
            <a:r>
              <a:rPr sz="1100" b="1" spc="-9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Accomplished 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Safely </a:t>
            </a:r>
            <a:r>
              <a:rPr sz="1100" b="1" spc="-44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arrow-right</a:t>
            </a:r>
            <a:r>
              <a:rPr sz="1100" b="1" spc="-9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Delivered  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Rescue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b="1" spc="-44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arrow-right</a:t>
            </a:r>
            <a:r>
              <a:rPr sz="1100" b="1" spc="120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Complete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222250">
              <a:lnSpc>
                <a:spcPct val="108300"/>
              </a:lnSpc>
              <a:spcBef>
                <a:spcPts val="570"/>
              </a:spcBef>
            </a:pP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appropriate,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arc</a:t>
            </a:r>
            <a:r>
              <a:rPr sz="1100" spc="-1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device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feature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over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contoured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background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 </a:t>
            </a:r>
            <a:r>
              <a:rPr sz="1100" spc="-2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imply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movement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over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New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Zealand 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landscape.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78400" y="2727496"/>
            <a:ext cx="1430020" cy="5397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350" b="1" spc="-204" dirty="0">
                <a:solidFill>
                  <a:srgbClr val="FFFFFF"/>
                </a:solidFill>
                <a:latin typeface="Arial"/>
                <a:cs typeface="Arial"/>
              </a:rPr>
              <a:t>Mission</a:t>
            </a:r>
            <a:endParaRPr sz="3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18987" y="4290100"/>
            <a:ext cx="2601595" cy="5397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350" b="1" spc="-465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3350" b="1" spc="-4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350" b="1" spc="-145" dirty="0">
                <a:solidFill>
                  <a:srgbClr val="FFFFFF"/>
                </a:solidFill>
                <a:latin typeface="Arial"/>
                <a:cs typeface="Arial"/>
              </a:rPr>
              <a:t>omplished</a:t>
            </a:r>
            <a:endParaRPr sz="3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844" y="7058764"/>
            <a:ext cx="8655050" cy="0"/>
          </a:xfrm>
          <a:custGeom>
            <a:avLst/>
            <a:gdLst/>
            <a:ahLst/>
            <a:cxnLst/>
            <a:rect l="l" t="t" r="r" b="b"/>
            <a:pathLst>
              <a:path w="8655050">
                <a:moveTo>
                  <a:pt x="0" y="0"/>
                </a:moveTo>
                <a:lnTo>
                  <a:pt x="8654770" y="0"/>
                </a:lnTo>
              </a:path>
            </a:pathLst>
          </a:custGeom>
          <a:ln w="12700">
            <a:solidFill>
              <a:srgbClr val="E3E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9299" y="428447"/>
            <a:ext cx="254571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32380" algn="l"/>
              </a:tabLst>
            </a:pPr>
            <a:r>
              <a:rPr u="sng" spc="-135" dirty="0"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</a:rPr>
              <a:t>Photography	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9299" y="1017384"/>
            <a:ext cx="2475230" cy="28301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Wherever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possible,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photography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used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alongside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brand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bright,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lively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dynamic,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focus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on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people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aircraft</a:t>
            </a:r>
            <a:r>
              <a:rPr sz="1100" spc="-20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involved.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Logos</a:t>
            </a:r>
            <a:endParaRPr sz="16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278765">
              <a:lnSpc>
                <a:spcPct val="108300"/>
              </a:lnSpc>
              <a:spcBef>
                <a:spcPts val="465"/>
              </a:spcBef>
            </a:pP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logos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visible,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entire</a:t>
            </a:r>
            <a:r>
              <a:rPr sz="1100" spc="-8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logo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cropped.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People</a:t>
            </a:r>
            <a:endParaRPr sz="16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120014">
              <a:lnSpc>
                <a:spcPct val="108300"/>
              </a:lnSpc>
              <a:spcBef>
                <a:spcPts val="465"/>
              </a:spcBef>
            </a:pP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People's </a:t>
            </a: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heads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</a:t>
            </a:r>
            <a:r>
              <a:rPr sz="1100" spc="-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not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cropped 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 permission </a:t>
            </a:r>
            <a:r>
              <a:rPr sz="1100" spc="-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to </a:t>
            </a:r>
            <a:r>
              <a:rPr sz="1100" spc="-7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use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likenesses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should 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approved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by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and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people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4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involved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where </a:t>
            </a:r>
            <a:r>
              <a:rPr sz="1100" spc="-8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faces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are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easily</a:t>
            </a:r>
            <a:r>
              <a:rPr sz="1100" spc="-21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identifiable.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80002" y="12"/>
            <a:ext cx="6912000" cy="3779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80002" y="3999090"/>
            <a:ext cx="6912000" cy="35609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230387" y="7042832"/>
            <a:ext cx="2068195" cy="1873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00" b="1" spc="-15" dirty="0">
                <a:latin typeface="Arial"/>
                <a:cs typeface="Arial"/>
              </a:rPr>
              <a:t>Brand Guidelines </a:t>
            </a:r>
            <a:r>
              <a:rPr sz="900" spc="-65" dirty="0">
                <a:latin typeface="Arial"/>
                <a:cs typeface="Arial"/>
              </a:rPr>
              <a:t>• </a:t>
            </a:r>
            <a:r>
              <a:rPr sz="900" spc="-25" dirty="0">
                <a:latin typeface="Arial"/>
                <a:cs typeface="Arial"/>
              </a:rPr>
              <a:t>August </a:t>
            </a:r>
            <a:r>
              <a:rPr sz="900" spc="-95" dirty="0">
                <a:latin typeface="Arial"/>
                <a:cs typeface="Arial"/>
              </a:rPr>
              <a:t>2020 </a:t>
            </a:r>
            <a:r>
              <a:rPr sz="900" b="1" spc="-5" dirty="0">
                <a:latin typeface="Arial"/>
                <a:cs typeface="Arial"/>
              </a:rPr>
              <a:t>•</a:t>
            </a:r>
            <a:r>
              <a:rPr sz="900" b="1" spc="-190" dirty="0">
                <a:latin typeface="Arial"/>
                <a:cs typeface="Arial"/>
              </a:rPr>
              <a:t> </a:t>
            </a:r>
            <a:r>
              <a:rPr sz="900" b="1" spc="-90" dirty="0">
                <a:latin typeface="Arial"/>
                <a:cs typeface="Arial"/>
              </a:rPr>
              <a:t>paGe </a:t>
            </a:r>
            <a:fld id="{81D60167-4931-47E6-BA6A-407CBD079E47}" type="slidenum">
              <a:rPr sz="900" b="1" spc="-140" dirty="0">
                <a:latin typeface="Arial"/>
                <a:cs typeface="Arial"/>
              </a:rPr>
              <a:t>13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76844" y="0"/>
            <a:ext cx="9137015" cy="7603490"/>
            <a:chOff x="1576844" y="0"/>
            <a:chExt cx="9137015" cy="7603490"/>
          </a:xfrm>
        </p:grpSpPr>
        <p:sp>
          <p:nvSpPr>
            <p:cNvPr id="3" name="object 3"/>
            <p:cNvSpPr/>
            <p:nvPr/>
          </p:nvSpPr>
          <p:spPr>
            <a:xfrm>
              <a:off x="1576844" y="7058764"/>
              <a:ext cx="8655050" cy="0"/>
            </a:xfrm>
            <a:custGeom>
              <a:avLst/>
              <a:gdLst/>
              <a:ahLst/>
              <a:cxnLst/>
              <a:rect l="l" t="t" r="r" b="b"/>
              <a:pathLst>
                <a:path w="8655050">
                  <a:moveTo>
                    <a:pt x="0" y="0"/>
                  </a:moveTo>
                  <a:lnTo>
                    <a:pt x="8654770" y="0"/>
                  </a:lnTo>
                </a:path>
              </a:pathLst>
            </a:custGeom>
            <a:ln w="12700">
              <a:solidFill>
                <a:srgbClr val="E3E3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30272" y="12"/>
              <a:ext cx="8861729" cy="7559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94308" y="7386084"/>
              <a:ext cx="26670" cy="173990"/>
            </a:xfrm>
            <a:custGeom>
              <a:avLst/>
              <a:gdLst/>
              <a:ahLst/>
              <a:cxnLst/>
              <a:rect l="l" t="t" r="r" b="b"/>
              <a:pathLst>
                <a:path w="26669" h="173990">
                  <a:moveTo>
                    <a:pt x="26472" y="173920"/>
                  </a:moveTo>
                  <a:lnTo>
                    <a:pt x="25911" y="168428"/>
                  </a:lnTo>
                  <a:lnTo>
                    <a:pt x="19764" y="119279"/>
                  </a:lnTo>
                  <a:lnTo>
                    <a:pt x="12515" y="70296"/>
                  </a:lnTo>
                  <a:lnTo>
                    <a:pt x="4173" y="21502"/>
                  </a:lnTo>
                  <a:lnTo>
                    <a:pt x="0" y="0"/>
                  </a:lnTo>
                </a:path>
              </a:pathLst>
            </a:custGeom>
            <a:ln w="21640">
              <a:solidFill>
                <a:srgbClr val="C00D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01235" y="0"/>
              <a:ext cx="8712408" cy="760327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853698" y="4349584"/>
              <a:ext cx="4211320" cy="518795"/>
            </a:xfrm>
            <a:custGeom>
              <a:avLst/>
              <a:gdLst/>
              <a:ahLst/>
              <a:cxnLst/>
              <a:rect l="l" t="t" r="r" b="b"/>
              <a:pathLst>
                <a:path w="4211320" h="518795">
                  <a:moveTo>
                    <a:pt x="4211091" y="0"/>
                  </a:moveTo>
                  <a:lnTo>
                    <a:pt x="0" y="0"/>
                  </a:lnTo>
                  <a:lnTo>
                    <a:pt x="0" y="518515"/>
                  </a:lnTo>
                  <a:lnTo>
                    <a:pt x="4024782" y="518515"/>
                  </a:lnTo>
                  <a:lnTo>
                    <a:pt x="42110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036337" y="4473346"/>
              <a:ext cx="885825" cy="264795"/>
            </a:xfrm>
            <a:custGeom>
              <a:avLst/>
              <a:gdLst/>
              <a:ahLst/>
              <a:cxnLst/>
              <a:rect l="l" t="t" r="r" b="b"/>
              <a:pathLst>
                <a:path w="885825" h="264795">
                  <a:moveTo>
                    <a:pt x="175450" y="188087"/>
                  </a:moveTo>
                  <a:lnTo>
                    <a:pt x="163258" y="146189"/>
                  </a:lnTo>
                  <a:lnTo>
                    <a:pt x="130175" y="120269"/>
                  </a:lnTo>
                  <a:lnTo>
                    <a:pt x="94742" y="104089"/>
                  </a:lnTo>
                  <a:lnTo>
                    <a:pt x="82854" y="98272"/>
                  </a:lnTo>
                  <a:lnTo>
                    <a:pt x="60629" y="75412"/>
                  </a:lnTo>
                  <a:lnTo>
                    <a:pt x="60629" y="67221"/>
                  </a:lnTo>
                  <a:lnTo>
                    <a:pt x="97053" y="45288"/>
                  </a:lnTo>
                  <a:lnTo>
                    <a:pt x="108356" y="45288"/>
                  </a:lnTo>
                  <a:lnTo>
                    <a:pt x="155270" y="57531"/>
                  </a:lnTo>
                  <a:lnTo>
                    <a:pt x="164223" y="63106"/>
                  </a:lnTo>
                  <a:lnTo>
                    <a:pt x="164223" y="9791"/>
                  </a:lnTo>
                  <a:lnTo>
                    <a:pt x="119214" y="609"/>
                  </a:lnTo>
                  <a:lnTo>
                    <a:pt x="100380" y="0"/>
                  </a:lnTo>
                  <a:lnTo>
                    <a:pt x="90347" y="279"/>
                  </a:lnTo>
                  <a:lnTo>
                    <a:pt x="44767" y="9969"/>
                  </a:lnTo>
                  <a:lnTo>
                    <a:pt x="12395" y="34772"/>
                  </a:lnTo>
                  <a:lnTo>
                    <a:pt x="0" y="75946"/>
                  </a:lnTo>
                  <a:lnTo>
                    <a:pt x="914" y="88239"/>
                  </a:lnTo>
                  <a:lnTo>
                    <a:pt x="23025" y="128117"/>
                  </a:lnTo>
                  <a:lnTo>
                    <a:pt x="59385" y="149948"/>
                  </a:lnTo>
                  <a:lnTo>
                    <a:pt x="67221" y="153149"/>
                  </a:lnTo>
                  <a:lnTo>
                    <a:pt x="88087" y="162483"/>
                  </a:lnTo>
                  <a:lnTo>
                    <a:pt x="114833" y="188264"/>
                  </a:lnTo>
                  <a:lnTo>
                    <a:pt x="114833" y="196938"/>
                  </a:lnTo>
                  <a:lnTo>
                    <a:pt x="78752" y="219113"/>
                  </a:lnTo>
                  <a:lnTo>
                    <a:pt x="71501" y="219113"/>
                  </a:lnTo>
                  <a:lnTo>
                    <a:pt x="25844" y="208965"/>
                  </a:lnTo>
                  <a:lnTo>
                    <a:pt x="1079" y="193078"/>
                  </a:lnTo>
                  <a:lnTo>
                    <a:pt x="1079" y="250139"/>
                  </a:lnTo>
                  <a:lnTo>
                    <a:pt x="43586" y="262407"/>
                  </a:lnTo>
                  <a:lnTo>
                    <a:pt x="74002" y="264401"/>
                  </a:lnTo>
                  <a:lnTo>
                    <a:pt x="84112" y="264160"/>
                  </a:lnTo>
                  <a:lnTo>
                    <a:pt x="121894" y="258203"/>
                  </a:lnTo>
                  <a:lnTo>
                    <a:pt x="157772" y="237172"/>
                  </a:lnTo>
                  <a:lnTo>
                    <a:pt x="174942" y="198374"/>
                  </a:lnTo>
                  <a:lnTo>
                    <a:pt x="175450" y="188087"/>
                  </a:lnTo>
                  <a:close/>
                </a:path>
                <a:path w="885825" h="264795">
                  <a:moveTo>
                    <a:pt x="356590" y="150825"/>
                  </a:moveTo>
                  <a:lnTo>
                    <a:pt x="348399" y="111252"/>
                  </a:lnTo>
                  <a:lnTo>
                    <a:pt x="312661" y="77800"/>
                  </a:lnTo>
                  <a:lnTo>
                    <a:pt x="278498" y="72923"/>
                  </a:lnTo>
                  <a:lnTo>
                    <a:pt x="269887" y="73215"/>
                  </a:lnTo>
                  <a:lnTo>
                    <a:pt x="231660" y="79971"/>
                  </a:lnTo>
                  <a:lnTo>
                    <a:pt x="209156" y="88252"/>
                  </a:lnTo>
                  <a:lnTo>
                    <a:pt x="209156" y="130683"/>
                  </a:lnTo>
                  <a:lnTo>
                    <a:pt x="224053" y="122186"/>
                  </a:lnTo>
                  <a:lnTo>
                    <a:pt x="239369" y="116116"/>
                  </a:lnTo>
                  <a:lnTo>
                    <a:pt x="255079" y="112471"/>
                  </a:lnTo>
                  <a:lnTo>
                    <a:pt x="271195" y="111252"/>
                  </a:lnTo>
                  <a:lnTo>
                    <a:pt x="285394" y="113131"/>
                  </a:lnTo>
                  <a:lnTo>
                    <a:pt x="295529" y="118745"/>
                  </a:lnTo>
                  <a:lnTo>
                    <a:pt x="301612" y="128104"/>
                  </a:lnTo>
                  <a:lnTo>
                    <a:pt x="303644" y="141198"/>
                  </a:lnTo>
                  <a:lnTo>
                    <a:pt x="303644" y="173469"/>
                  </a:lnTo>
                  <a:lnTo>
                    <a:pt x="303644" y="185775"/>
                  </a:lnTo>
                  <a:lnTo>
                    <a:pt x="282206" y="221729"/>
                  </a:lnTo>
                  <a:lnTo>
                    <a:pt x="267804" y="224472"/>
                  </a:lnTo>
                  <a:lnTo>
                    <a:pt x="260210" y="224472"/>
                  </a:lnTo>
                  <a:lnTo>
                    <a:pt x="254165" y="222415"/>
                  </a:lnTo>
                  <a:lnTo>
                    <a:pt x="245249" y="214210"/>
                  </a:lnTo>
                  <a:lnTo>
                    <a:pt x="243090" y="209130"/>
                  </a:lnTo>
                  <a:lnTo>
                    <a:pt x="243027" y="202539"/>
                  </a:lnTo>
                  <a:lnTo>
                    <a:pt x="244741" y="193040"/>
                  </a:lnTo>
                  <a:lnTo>
                    <a:pt x="249885" y="185737"/>
                  </a:lnTo>
                  <a:lnTo>
                    <a:pt x="258470" y="180644"/>
                  </a:lnTo>
                  <a:lnTo>
                    <a:pt x="270484" y="177749"/>
                  </a:lnTo>
                  <a:lnTo>
                    <a:pt x="303644" y="173469"/>
                  </a:lnTo>
                  <a:lnTo>
                    <a:pt x="303644" y="141198"/>
                  </a:lnTo>
                  <a:lnTo>
                    <a:pt x="254088" y="147802"/>
                  </a:lnTo>
                  <a:lnTo>
                    <a:pt x="206870" y="167233"/>
                  </a:lnTo>
                  <a:lnTo>
                    <a:pt x="191147" y="209130"/>
                  </a:lnTo>
                  <a:lnTo>
                    <a:pt x="192100" y="221081"/>
                  </a:lnTo>
                  <a:lnTo>
                    <a:pt x="214706" y="255943"/>
                  </a:lnTo>
                  <a:lnTo>
                    <a:pt x="248208" y="264401"/>
                  </a:lnTo>
                  <a:lnTo>
                    <a:pt x="265099" y="262496"/>
                  </a:lnTo>
                  <a:lnTo>
                    <a:pt x="279793" y="256743"/>
                  </a:lnTo>
                  <a:lnTo>
                    <a:pt x="292290" y="247154"/>
                  </a:lnTo>
                  <a:lnTo>
                    <a:pt x="302577" y="233743"/>
                  </a:lnTo>
                  <a:lnTo>
                    <a:pt x="303288" y="233743"/>
                  </a:lnTo>
                  <a:lnTo>
                    <a:pt x="303288" y="259943"/>
                  </a:lnTo>
                  <a:lnTo>
                    <a:pt x="356590" y="259943"/>
                  </a:lnTo>
                  <a:lnTo>
                    <a:pt x="356590" y="233743"/>
                  </a:lnTo>
                  <a:lnTo>
                    <a:pt x="356590" y="224472"/>
                  </a:lnTo>
                  <a:lnTo>
                    <a:pt x="356590" y="173469"/>
                  </a:lnTo>
                  <a:lnTo>
                    <a:pt x="356590" y="150825"/>
                  </a:lnTo>
                  <a:close/>
                </a:path>
                <a:path w="885825" h="264795">
                  <a:moveTo>
                    <a:pt x="553466" y="77381"/>
                  </a:moveTo>
                  <a:lnTo>
                    <a:pt x="494626" y="77381"/>
                  </a:lnTo>
                  <a:lnTo>
                    <a:pt x="459752" y="199936"/>
                  </a:lnTo>
                  <a:lnTo>
                    <a:pt x="457847" y="208165"/>
                  </a:lnTo>
                  <a:lnTo>
                    <a:pt x="456463" y="215633"/>
                  </a:lnTo>
                  <a:lnTo>
                    <a:pt x="455587" y="222326"/>
                  </a:lnTo>
                  <a:lnTo>
                    <a:pt x="454863" y="222326"/>
                  </a:lnTo>
                  <a:lnTo>
                    <a:pt x="416890" y="77381"/>
                  </a:lnTo>
                  <a:lnTo>
                    <a:pt x="356628" y="77381"/>
                  </a:lnTo>
                  <a:lnTo>
                    <a:pt x="421347" y="259943"/>
                  </a:lnTo>
                  <a:lnTo>
                    <a:pt x="485533" y="259943"/>
                  </a:lnTo>
                  <a:lnTo>
                    <a:pt x="553466" y="77381"/>
                  </a:lnTo>
                  <a:close/>
                </a:path>
                <a:path w="885825" h="264795">
                  <a:moveTo>
                    <a:pt x="730973" y="160997"/>
                  </a:moveTo>
                  <a:lnTo>
                    <a:pt x="730199" y="150114"/>
                  </a:lnTo>
                  <a:lnTo>
                    <a:pt x="729602" y="141732"/>
                  </a:lnTo>
                  <a:lnTo>
                    <a:pt x="725500" y="124587"/>
                  </a:lnTo>
                  <a:lnTo>
                    <a:pt x="719289" y="110896"/>
                  </a:lnTo>
                  <a:lnTo>
                    <a:pt x="718680" y="109550"/>
                  </a:lnTo>
                  <a:lnTo>
                    <a:pt x="709129" y="96634"/>
                  </a:lnTo>
                  <a:lnTo>
                    <a:pt x="697064" y="86271"/>
                  </a:lnTo>
                  <a:lnTo>
                    <a:pt x="682752" y="78854"/>
                  </a:lnTo>
                  <a:lnTo>
                    <a:pt x="678726" y="77774"/>
                  </a:lnTo>
                  <a:lnTo>
                    <a:pt x="678726" y="150114"/>
                  </a:lnTo>
                  <a:lnTo>
                    <a:pt x="611517" y="150114"/>
                  </a:lnTo>
                  <a:lnTo>
                    <a:pt x="634352" y="113703"/>
                  </a:lnTo>
                  <a:lnTo>
                    <a:pt x="647001" y="110896"/>
                  </a:lnTo>
                  <a:lnTo>
                    <a:pt x="660869" y="113360"/>
                  </a:lnTo>
                  <a:lnTo>
                    <a:pt x="670788" y="120713"/>
                  </a:lnTo>
                  <a:lnTo>
                    <a:pt x="676732" y="132969"/>
                  </a:lnTo>
                  <a:lnTo>
                    <a:pt x="678726" y="150114"/>
                  </a:lnTo>
                  <a:lnTo>
                    <a:pt x="678726" y="77774"/>
                  </a:lnTo>
                  <a:lnTo>
                    <a:pt x="666178" y="74409"/>
                  </a:lnTo>
                  <a:lnTo>
                    <a:pt x="647357" y="72923"/>
                  </a:lnTo>
                  <a:lnTo>
                    <a:pt x="628853" y="74587"/>
                  </a:lnTo>
                  <a:lnTo>
                    <a:pt x="582447" y="99479"/>
                  </a:lnTo>
                  <a:lnTo>
                    <a:pt x="557707" y="149961"/>
                  </a:lnTo>
                  <a:lnTo>
                    <a:pt x="556069" y="171513"/>
                  </a:lnTo>
                  <a:lnTo>
                    <a:pt x="557593" y="192239"/>
                  </a:lnTo>
                  <a:lnTo>
                    <a:pt x="580491" y="239877"/>
                  </a:lnTo>
                  <a:lnTo>
                    <a:pt x="628256" y="262877"/>
                  </a:lnTo>
                  <a:lnTo>
                    <a:pt x="649135" y="264401"/>
                  </a:lnTo>
                  <a:lnTo>
                    <a:pt x="668413" y="263563"/>
                  </a:lnTo>
                  <a:lnTo>
                    <a:pt x="685812" y="261023"/>
                  </a:lnTo>
                  <a:lnTo>
                    <a:pt x="701306" y="256781"/>
                  </a:lnTo>
                  <a:lnTo>
                    <a:pt x="714921" y="250850"/>
                  </a:lnTo>
                  <a:lnTo>
                    <a:pt x="714921" y="224459"/>
                  </a:lnTo>
                  <a:lnTo>
                    <a:pt x="714921" y="210197"/>
                  </a:lnTo>
                  <a:lnTo>
                    <a:pt x="703046" y="216446"/>
                  </a:lnTo>
                  <a:lnTo>
                    <a:pt x="690270" y="220903"/>
                  </a:lnTo>
                  <a:lnTo>
                    <a:pt x="676567" y="223570"/>
                  </a:lnTo>
                  <a:lnTo>
                    <a:pt x="661962" y="224459"/>
                  </a:lnTo>
                  <a:lnTo>
                    <a:pt x="641108" y="221983"/>
                  </a:lnTo>
                  <a:lnTo>
                    <a:pt x="625805" y="214528"/>
                  </a:lnTo>
                  <a:lnTo>
                    <a:pt x="616064" y="202107"/>
                  </a:lnTo>
                  <a:lnTo>
                    <a:pt x="611873" y="184708"/>
                  </a:lnTo>
                  <a:lnTo>
                    <a:pt x="730973" y="184708"/>
                  </a:lnTo>
                  <a:lnTo>
                    <a:pt x="730973" y="160997"/>
                  </a:lnTo>
                  <a:close/>
                </a:path>
                <a:path w="885825" h="264795">
                  <a:moveTo>
                    <a:pt x="885367" y="196405"/>
                  </a:moveTo>
                  <a:lnTo>
                    <a:pt x="862380" y="161759"/>
                  </a:lnTo>
                  <a:lnTo>
                    <a:pt x="819188" y="144564"/>
                  </a:lnTo>
                  <a:lnTo>
                    <a:pt x="815365" y="143014"/>
                  </a:lnTo>
                  <a:lnTo>
                    <a:pt x="808469" y="139573"/>
                  </a:lnTo>
                  <a:lnTo>
                    <a:pt x="805675" y="137515"/>
                  </a:lnTo>
                  <a:lnTo>
                    <a:pt x="801395" y="132753"/>
                  </a:lnTo>
                  <a:lnTo>
                    <a:pt x="800328" y="129908"/>
                  </a:lnTo>
                  <a:lnTo>
                    <a:pt x="800328" y="124079"/>
                  </a:lnTo>
                  <a:lnTo>
                    <a:pt x="823747" y="111252"/>
                  </a:lnTo>
                  <a:lnTo>
                    <a:pt x="835266" y="111252"/>
                  </a:lnTo>
                  <a:lnTo>
                    <a:pt x="843254" y="112293"/>
                  </a:lnTo>
                  <a:lnTo>
                    <a:pt x="859548" y="116446"/>
                  </a:lnTo>
                  <a:lnTo>
                    <a:pt x="867181" y="119570"/>
                  </a:lnTo>
                  <a:lnTo>
                    <a:pt x="874318" y="123736"/>
                  </a:lnTo>
                  <a:lnTo>
                    <a:pt x="874318" y="80225"/>
                  </a:lnTo>
                  <a:lnTo>
                    <a:pt x="866228" y="77851"/>
                  </a:lnTo>
                  <a:lnTo>
                    <a:pt x="858037" y="76034"/>
                  </a:lnTo>
                  <a:lnTo>
                    <a:pt x="841400" y="73545"/>
                  </a:lnTo>
                  <a:lnTo>
                    <a:pt x="833183" y="72923"/>
                  </a:lnTo>
                  <a:lnTo>
                    <a:pt x="817422" y="73139"/>
                  </a:lnTo>
                  <a:lnTo>
                    <a:pt x="775512" y="83273"/>
                  </a:lnTo>
                  <a:lnTo>
                    <a:pt x="746899" y="116776"/>
                  </a:lnTo>
                  <a:lnTo>
                    <a:pt x="745236" y="131038"/>
                  </a:lnTo>
                  <a:lnTo>
                    <a:pt x="745236" y="138531"/>
                  </a:lnTo>
                  <a:lnTo>
                    <a:pt x="765111" y="172732"/>
                  </a:lnTo>
                  <a:lnTo>
                    <a:pt x="808761" y="190944"/>
                  </a:lnTo>
                  <a:lnTo>
                    <a:pt x="813257" y="192544"/>
                  </a:lnTo>
                  <a:lnTo>
                    <a:pt x="821448" y="196113"/>
                  </a:lnTo>
                  <a:lnTo>
                    <a:pt x="824814" y="198196"/>
                  </a:lnTo>
                  <a:lnTo>
                    <a:pt x="830046" y="202946"/>
                  </a:lnTo>
                  <a:lnTo>
                    <a:pt x="831354" y="205917"/>
                  </a:lnTo>
                  <a:lnTo>
                    <a:pt x="831354" y="215074"/>
                  </a:lnTo>
                  <a:lnTo>
                    <a:pt x="828459" y="219227"/>
                  </a:lnTo>
                  <a:lnTo>
                    <a:pt x="816940" y="224701"/>
                  </a:lnTo>
                  <a:lnTo>
                    <a:pt x="809066" y="226072"/>
                  </a:lnTo>
                  <a:lnTo>
                    <a:pt x="799084" y="226072"/>
                  </a:lnTo>
                  <a:lnTo>
                    <a:pt x="759117" y="216801"/>
                  </a:lnTo>
                  <a:lnTo>
                    <a:pt x="745236" y="209486"/>
                  </a:lnTo>
                  <a:lnTo>
                    <a:pt x="745236" y="255130"/>
                  </a:lnTo>
                  <a:lnTo>
                    <a:pt x="758342" y="259194"/>
                  </a:lnTo>
                  <a:lnTo>
                    <a:pt x="772020" y="262089"/>
                  </a:lnTo>
                  <a:lnTo>
                    <a:pt x="786244" y="263829"/>
                  </a:lnTo>
                  <a:lnTo>
                    <a:pt x="801039" y="264401"/>
                  </a:lnTo>
                  <a:lnTo>
                    <a:pt x="809167" y="264198"/>
                  </a:lnTo>
                  <a:lnTo>
                    <a:pt x="847039" y="256832"/>
                  </a:lnTo>
                  <a:lnTo>
                    <a:pt x="878332" y="231851"/>
                  </a:lnTo>
                  <a:lnTo>
                    <a:pt x="885367" y="204139"/>
                  </a:lnTo>
                  <a:lnTo>
                    <a:pt x="885367" y="196405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24613" y="4495279"/>
              <a:ext cx="126771" cy="24248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171895" y="4463897"/>
              <a:ext cx="390525" cy="269875"/>
            </a:xfrm>
            <a:custGeom>
              <a:avLst/>
              <a:gdLst/>
              <a:ahLst/>
              <a:cxnLst/>
              <a:rect l="l" t="t" r="r" b="b"/>
              <a:pathLst>
                <a:path w="390525" h="269875">
                  <a:moveTo>
                    <a:pt x="60261" y="86829"/>
                  </a:moveTo>
                  <a:lnTo>
                    <a:pt x="3924" y="86829"/>
                  </a:lnTo>
                  <a:lnTo>
                    <a:pt x="3924" y="269392"/>
                  </a:lnTo>
                  <a:lnTo>
                    <a:pt x="60261" y="269392"/>
                  </a:lnTo>
                  <a:lnTo>
                    <a:pt x="60261" y="86829"/>
                  </a:lnTo>
                  <a:close/>
                </a:path>
                <a:path w="390525" h="269875">
                  <a:moveTo>
                    <a:pt x="64897" y="20269"/>
                  </a:moveTo>
                  <a:lnTo>
                    <a:pt x="61887" y="13373"/>
                  </a:lnTo>
                  <a:lnTo>
                    <a:pt x="49885" y="2667"/>
                  </a:lnTo>
                  <a:lnTo>
                    <a:pt x="42075" y="0"/>
                  </a:lnTo>
                  <a:lnTo>
                    <a:pt x="22936" y="0"/>
                  </a:lnTo>
                  <a:lnTo>
                    <a:pt x="15151" y="2667"/>
                  </a:lnTo>
                  <a:lnTo>
                    <a:pt x="3022" y="13373"/>
                  </a:lnTo>
                  <a:lnTo>
                    <a:pt x="0" y="20269"/>
                  </a:lnTo>
                  <a:lnTo>
                    <a:pt x="0" y="36906"/>
                  </a:lnTo>
                  <a:lnTo>
                    <a:pt x="3022" y="43827"/>
                  </a:lnTo>
                  <a:lnTo>
                    <a:pt x="15151" y="55118"/>
                  </a:lnTo>
                  <a:lnTo>
                    <a:pt x="22936" y="57937"/>
                  </a:lnTo>
                  <a:lnTo>
                    <a:pt x="42075" y="57937"/>
                  </a:lnTo>
                  <a:lnTo>
                    <a:pt x="49885" y="55206"/>
                  </a:lnTo>
                  <a:lnTo>
                    <a:pt x="61887" y="44272"/>
                  </a:lnTo>
                  <a:lnTo>
                    <a:pt x="64897" y="37261"/>
                  </a:lnTo>
                  <a:lnTo>
                    <a:pt x="64897" y="20269"/>
                  </a:lnTo>
                  <a:close/>
                </a:path>
                <a:path w="390525" h="269875">
                  <a:moveTo>
                    <a:pt x="390271" y="155829"/>
                  </a:moveTo>
                  <a:lnTo>
                    <a:pt x="386537" y="123698"/>
                  </a:lnTo>
                  <a:lnTo>
                    <a:pt x="375373" y="100736"/>
                  </a:lnTo>
                  <a:lnTo>
                    <a:pt x="356768" y="86969"/>
                  </a:lnTo>
                  <a:lnTo>
                    <a:pt x="330720" y="82372"/>
                  </a:lnTo>
                  <a:lnTo>
                    <a:pt x="311708" y="84505"/>
                  </a:lnTo>
                  <a:lnTo>
                    <a:pt x="295148" y="90881"/>
                  </a:lnTo>
                  <a:lnTo>
                    <a:pt x="281038" y="101523"/>
                  </a:lnTo>
                  <a:lnTo>
                    <a:pt x="269392" y="116420"/>
                  </a:lnTo>
                  <a:lnTo>
                    <a:pt x="260731" y="101523"/>
                  </a:lnTo>
                  <a:lnTo>
                    <a:pt x="249008" y="90881"/>
                  </a:lnTo>
                  <a:lnTo>
                    <a:pt x="234251" y="84505"/>
                  </a:lnTo>
                  <a:lnTo>
                    <a:pt x="216433" y="82372"/>
                  </a:lnTo>
                  <a:lnTo>
                    <a:pt x="207251" y="82956"/>
                  </a:lnTo>
                  <a:lnTo>
                    <a:pt x="167919" y="102095"/>
                  </a:lnTo>
                  <a:lnTo>
                    <a:pt x="157429" y="115354"/>
                  </a:lnTo>
                  <a:lnTo>
                    <a:pt x="156705" y="115354"/>
                  </a:lnTo>
                  <a:lnTo>
                    <a:pt x="156705" y="86829"/>
                  </a:lnTo>
                  <a:lnTo>
                    <a:pt x="100368" y="86829"/>
                  </a:lnTo>
                  <a:lnTo>
                    <a:pt x="100368" y="269392"/>
                  </a:lnTo>
                  <a:lnTo>
                    <a:pt x="156705" y="269392"/>
                  </a:lnTo>
                  <a:lnTo>
                    <a:pt x="156705" y="167944"/>
                  </a:lnTo>
                  <a:lnTo>
                    <a:pt x="157238" y="158661"/>
                  </a:lnTo>
                  <a:lnTo>
                    <a:pt x="181584" y="126238"/>
                  </a:lnTo>
                  <a:lnTo>
                    <a:pt x="188455" y="125514"/>
                  </a:lnTo>
                  <a:lnTo>
                    <a:pt x="201002" y="127939"/>
                  </a:lnTo>
                  <a:lnTo>
                    <a:pt x="209969" y="135191"/>
                  </a:lnTo>
                  <a:lnTo>
                    <a:pt x="215353" y="147281"/>
                  </a:lnTo>
                  <a:lnTo>
                    <a:pt x="217157" y="164198"/>
                  </a:lnTo>
                  <a:lnTo>
                    <a:pt x="217157" y="269392"/>
                  </a:lnTo>
                  <a:lnTo>
                    <a:pt x="273494" y="269392"/>
                  </a:lnTo>
                  <a:lnTo>
                    <a:pt x="273494" y="167233"/>
                  </a:lnTo>
                  <a:lnTo>
                    <a:pt x="274027" y="158699"/>
                  </a:lnTo>
                  <a:lnTo>
                    <a:pt x="298234" y="126263"/>
                  </a:lnTo>
                  <a:lnTo>
                    <a:pt x="304876" y="125514"/>
                  </a:lnTo>
                  <a:lnTo>
                    <a:pt x="317652" y="128003"/>
                  </a:lnTo>
                  <a:lnTo>
                    <a:pt x="326796" y="135458"/>
                  </a:lnTo>
                  <a:lnTo>
                    <a:pt x="332282" y="147878"/>
                  </a:lnTo>
                  <a:lnTo>
                    <a:pt x="334111" y="165265"/>
                  </a:lnTo>
                  <a:lnTo>
                    <a:pt x="334111" y="269392"/>
                  </a:lnTo>
                  <a:lnTo>
                    <a:pt x="390271" y="269392"/>
                  </a:lnTo>
                  <a:lnTo>
                    <a:pt x="390271" y="155829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588569" y="4546269"/>
              <a:ext cx="174904" cy="19147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877964" y="4463008"/>
              <a:ext cx="1882775" cy="274955"/>
            </a:xfrm>
            <a:custGeom>
              <a:avLst/>
              <a:gdLst/>
              <a:ahLst/>
              <a:cxnLst/>
              <a:rect l="l" t="t" r="r" b="b"/>
              <a:pathLst>
                <a:path w="1882775" h="274954">
                  <a:moveTo>
                    <a:pt x="59524" y="153809"/>
                  </a:moveTo>
                  <a:lnTo>
                    <a:pt x="56769" y="146837"/>
                  </a:lnTo>
                  <a:lnTo>
                    <a:pt x="45745" y="135775"/>
                  </a:lnTo>
                  <a:lnTo>
                    <a:pt x="38658" y="133007"/>
                  </a:lnTo>
                  <a:lnTo>
                    <a:pt x="21437" y="133007"/>
                  </a:lnTo>
                  <a:lnTo>
                    <a:pt x="14300" y="135750"/>
                  </a:lnTo>
                  <a:lnTo>
                    <a:pt x="2844" y="146672"/>
                  </a:lnTo>
                  <a:lnTo>
                    <a:pt x="0" y="153695"/>
                  </a:lnTo>
                  <a:lnTo>
                    <a:pt x="0" y="170573"/>
                  </a:lnTo>
                  <a:lnTo>
                    <a:pt x="2768" y="177584"/>
                  </a:lnTo>
                  <a:lnTo>
                    <a:pt x="13893" y="188988"/>
                  </a:lnTo>
                  <a:lnTo>
                    <a:pt x="20853" y="191846"/>
                  </a:lnTo>
                  <a:lnTo>
                    <a:pt x="38188" y="191846"/>
                  </a:lnTo>
                  <a:lnTo>
                    <a:pt x="45478" y="189077"/>
                  </a:lnTo>
                  <a:lnTo>
                    <a:pt x="56718" y="178028"/>
                  </a:lnTo>
                  <a:lnTo>
                    <a:pt x="59524" y="170929"/>
                  </a:lnTo>
                  <a:lnTo>
                    <a:pt x="59524" y="153809"/>
                  </a:lnTo>
                  <a:close/>
                </a:path>
                <a:path w="1882775" h="274954">
                  <a:moveTo>
                    <a:pt x="340563" y="198424"/>
                  </a:moveTo>
                  <a:lnTo>
                    <a:pt x="328371" y="156527"/>
                  </a:lnTo>
                  <a:lnTo>
                    <a:pt x="295287" y="130606"/>
                  </a:lnTo>
                  <a:lnTo>
                    <a:pt x="259854" y="114427"/>
                  </a:lnTo>
                  <a:lnTo>
                    <a:pt x="247967" y="108610"/>
                  </a:lnTo>
                  <a:lnTo>
                    <a:pt x="225742" y="85750"/>
                  </a:lnTo>
                  <a:lnTo>
                    <a:pt x="225742" y="77558"/>
                  </a:lnTo>
                  <a:lnTo>
                    <a:pt x="262166" y="55626"/>
                  </a:lnTo>
                  <a:lnTo>
                    <a:pt x="273469" y="55626"/>
                  </a:lnTo>
                  <a:lnTo>
                    <a:pt x="320382" y="67868"/>
                  </a:lnTo>
                  <a:lnTo>
                    <a:pt x="329336" y="73444"/>
                  </a:lnTo>
                  <a:lnTo>
                    <a:pt x="329336" y="20129"/>
                  </a:lnTo>
                  <a:lnTo>
                    <a:pt x="284327" y="10947"/>
                  </a:lnTo>
                  <a:lnTo>
                    <a:pt x="265493" y="10337"/>
                  </a:lnTo>
                  <a:lnTo>
                    <a:pt x="255460" y="10617"/>
                  </a:lnTo>
                  <a:lnTo>
                    <a:pt x="209880" y="20307"/>
                  </a:lnTo>
                  <a:lnTo>
                    <a:pt x="177507" y="45110"/>
                  </a:lnTo>
                  <a:lnTo>
                    <a:pt x="165112" y="86283"/>
                  </a:lnTo>
                  <a:lnTo>
                    <a:pt x="166027" y="98577"/>
                  </a:lnTo>
                  <a:lnTo>
                    <a:pt x="188137" y="138455"/>
                  </a:lnTo>
                  <a:lnTo>
                    <a:pt x="224497" y="160286"/>
                  </a:lnTo>
                  <a:lnTo>
                    <a:pt x="232333" y="163487"/>
                  </a:lnTo>
                  <a:lnTo>
                    <a:pt x="253199" y="172821"/>
                  </a:lnTo>
                  <a:lnTo>
                    <a:pt x="279946" y="198602"/>
                  </a:lnTo>
                  <a:lnTo>
                    <a:pt x="279946" y="207276"/>
                  </a:lnTo>
                  <a:lnTo>
                    <a:pt x="243865" y="229450"/>
                  </a:lnTo>
                  <a:lnTo>
                    <a:pt x="236613" y="229450"/>
                  </a:lnTo>
                  <a:lnTo>
                    <a:pt x="190957" y="219303"/>
                  </a:lnTo>
                  <a:lnTo>
                    <a:pt x="166192" y="203415"/>
                  </a:lnTo>
                  <a:lnTo>
                    <a:pt x="166192" y="260477"/>
                  </a:lnTo>
                  <a:lnTo>
                    <a:pt x="208699" y="272745"/>
                  </a:lnTo>
                  <a:lnTo>
                    <a:pt x="239115" y="274739"/>
                  </a:lnTo>
                  <a:lnTo>
                    <a:pt x="249224" y="274497"/>
                  </a:lnTo>
                  <a:lnTo>
                    <a:pt x="287007" y="268541"/>
                  </a:lnTo>
                  <a:lnTo>
                    <a:pt x="322884" y="247510"/>
                  </a:lnTo>
                  <a:lnTo>
                    <a:pt x="340055" y="208711"/>
                  </a:lnTo>
                  <a:lnTo>
                    <a:pt x="340563" y="198424"/>
                  </a:lnTo>
                  <a:close/>
                </a:path>
                <a:path w="1882775" h="274954">
                  <a:moveTo>
                    <a:pt x="521703" y="161163"/>
                  </a:moveTo>
                  <a:lnTo>
                    <a:pt x="513511" y="121589"/>
                  </a:lnTo>
                  <a:lnTo>
                    <a:pt x="477774" y="88138"/>
                  </a:lnTo>
                  <a:lnTo>
                    <a:pt x="443611" y="83261"/>
                  </a:lnTo>
                  <a:lnTo>
                    <a:pt x="435000" y="83553"/>
                  </a:lnTo>
                  <a:lnTo>
                    <a:pt x="396773" y="90309"/>
                  </a:lnTo>
                  <a:lnTo>
                    <a:pt x="374269" y="98590"/>
                  </a:lnTo>
                  <a:lnTo>
                    <a:pt x="374269" y="141020"/>
                  </a:lnTo>
                  <a:lnTo>
                    <a:pt x="389166" y="132524"/>
                  </a:lnTo>
                  <a:lnTo>
                    <a:pt x="404482" y="126453"/>
                  </a:lnTo>
                  <a:lnTo>
                    <a:pt x="420192" y="122809"/>
                  </a:lnTo>
                  <a:lnTo>
                    <a:pt x="436308" y="121589"/>
                  </a:lnTo>
                  <a:lnTo>
                    <a:pt x="450507" y="123469"/>
                  </a:lnTo>
                  <a:lnTo>
                    <a:pt x="460641" y="129082"/>
                  </a:lnTo>
                  <a:lnTo>
                    <a:pt x="466725" y="138442"/>
                  </a:lnTo>
                  <a:lnTo>
                    <a:pt x="468757" y="151536"/>
                  </a:lnTo>
                  <a:lnTo>
                    <a:pt x="468757" y="183807"/>
                  </a:lnTo>
                  <a:lnTo>
                    <a:pt x="468757" y="196113"/>
                  </a:lnTo>
                  <a:lnTo>
                    <a:pt x="447319" y="232067"/>
                  </a:lnTo>
                  <a:lnTo>
                    <a:pt x="432917" y="234810"/>
                  </a:lnTo>
                  <a:lnTo>
                    <a:pt x="425323" y="234810"/>
                  </a:lnTo>
                  <a:lnTo>
                    <a:pt x="419277" y="232752"/>
                  </a:lnTo>
                  <a:lnTo>
                    <a:pt x="410362" y="224548"/>
                  </a:lnTo>
                  <a:lnTo>
                    <a:pt x="408203" y="219468"/>
                  </a:lnTo>
                  <a:lnTo>
                    <a:pt x="408139" y="212877"/>
                  </a:lnTo>
                  <a:lnTo>
                    <a:pt x="409854" y="203377"/>
                  </a:lnTo>
                  <a:lnTo>
                    <a:pt x="414997" y="196075"/>
                  </a:lnTo>
                  <a:lnTo>
                    <a:pt x="423583" y="190982"/>
                  </a:lnTo>
                  <a:lnTo>
                    <a:pt x="435597" y="188087"/>
                  </a:lnTo>
                  <a:lnTo>
                    <a:pt x="468757" y="183807"/>
                  </a:lnTo>
                  <a:lnTo>
                    <a:pt x="468757" y="151536"/>
                  </a:lnTo>
                  <a:lnTo>
                    <a:pt x="419201" y="158140"/>
                  </a:lnTo>
                  <a:lnTo>
                    <a:pt x="371983" y="177571"/>
                  </a:lnTo>
                  <a:lnTo>
                    <a:pt x="356260" y="219468"/>
                  </a:lnTo>
                  <a:lnTo>
                    <a:pt x="357212" y="231419"/>
                  </a:lnTo>
                  <a:lnTo>
                    <a:pt x="379818" y="266280"/>
                  </a:lnTo>
                  <a:lnTo>
                    <a:pt x="413321" y="274739"/>
                  </a:lnTo>
                  <a:lnTo>
                    <a:pt x="430212" y="272834"/>
                  </a:lnTo>
                  <a:lnTo>
                    <a:pt x="444906" y="267081"/>
                  </a:lnTo>
                  <a:lnTo>
                    <a:pt x="457403" y="257492"/>
                  </a:lnTo>
                  <a:lnTo>
                    <a:pt x="467690" y="244081"/>
                  </a:lnTo>
                  <a:lnTo>
                    <a:pt x="468401" y="244081"/>
                  </a:lnTo>
                  <a:lnTo>
                    <a:pt x="468401" y="270281"/>
                  </a:lnTo>
                  <a:lnTo>
                    <a:pt x="521703" y="270281"/>
                  </a:lnTo>
                  <a:lnTo>
                    <a:pt x="521703" y="244081"/>
                  </a:lnTo>
                  <a:lnTo>
                    <a:pt x="521703" y="234810"/>
                  </a:lnTo>
                  <a:lnTo>
                    <a:pt x="521703" y="183807"/>
                  </a:lnTo>
                  <a:lnTo>
                    <a:pt x="521703" y="161163"/>
                  </a:lnTo>
                  <a:close/>
                </a:path>
                <a:path w="1882775" h="274954">
                  <a:moveTo>
                    <a:pt x="732815" y="87718"/>
                  </a:moveTo>
                  <a:lnTo>
                    <a:pt x="673976" y="87718"/>
                  </a:lnTo>
                  <a:lnTo>
                    <a:pt x="639102" y="210273"/>
                  </a:lnTo>
                  <a:lnTo>
                    <a:pt x="637197" y="218503"/>
                  </a:lnTo>
                  <a:lnTo>
                    <a:pt x="635812" y="225971"/>
                  </a:lnTo>
                  <a:lnTo>
                    <a:pt x="634936" y="232664"/>
                  </a:lnTo>
                  <a:lnTo>
                    <a:pt x="634212" y="232664"/>
                  </a:lnTo>
                  <a:lnTo>
                    <a:pt x="596239" y="87718"/>
                  </a:lnTo>
                  <a:lnTo>
                    <a:pt x="535978" y="87718"/>
                  </a:lnTo>
                  <a:lnTo>
                    <a:pt x="600697" y="270281"/>
                  </a:lnTo>
                  <a:lnTo>
                    <a:pt x="664883" y="270281"/>
                  </a:lnTo>
                  <a:lnTo>
                    <a:pt x="732815" y="87718"/>
                  </a:lnTo>
                  <a:close/>
                </a:path>
                <a:path w="1882775" h="274954">
                  <a:moveTo>
                    <a:pt x="910323" y="171335"/>
                  </a:moveTo>
                  <a:lnTo>
                    <a:pt x="909548" y="160451"/>
                  </a:lnTo>
                  <a:lnTo>
                    <a:pt x="908951" y="152069"/>
                  </a:lnTo>
                  <a:lnTo>
                    <a:pt x="904849" y="134924"/>
                  </a:lnTo>
                  <a:lnTo>
                    <a:pt x="898639" y="121234"/>
                  </a:lnTo>
                  <a:lnTo>
                    <a:pt x="898029" y="119888"/>
                  </a:lnTo>
                  <a:lnTo>
                    <a:pt x="888479" y="106972"/>
                  </a:lnTo>
                  <a:lnTo>
                    <a:pt x="876414" y="96608"/>
                  </a:lnTo>
                  <a:lnTo>
                    <a:pt x="862101" y="89192"/>
                  </a:lnTo>
                  <a:lnTo>
                    <a:pt x="858075" y="88112"/>
                  </a:lnTo>
                  <a:lnTo>
                    <a:pt x="858075" y="160451"/>
                  </a:lnTo>
                  <a:lnTo>
                    <a:pt x="790867" y="160451"/>
                  </a:lnTo>
                  <a:lnTo>
                    <a:pt x="813701" y="124040"/>
                  </a:lnTo>
                  <a:lnTo>
                    <a:pt x="826350" y="121234"/>
                  </a:lnTo>
                  <a:lnTo>
                    <a:pt x="840219" y="123698"/>
                  </a:lnTo>
                  <a:lnTo>
                    <a:pt x="850138" y="131051"/>
                  </a:lnTo>
                  <a:lnTo>
                    <a:pt x="856081" y="143306"/>
                  </a:lnTo>
                  <a:lnTo>
                    <a:pt x="858075" y="160451"/>
                  </a:lnTo>
                  <a:lnTo>
                    <a:pt x="858075" y="88112"/>
                  </a:lnTo>
                  <a:lnTo>
                    <a:pt x="845527" y="84747"/>
                  </a:lnTo>
                  <a:lnTo>
                    <a:pt x="826706" y="83261"/>
                  </a:lnTo>
                  <a:lnTo>
                    <a:pt x="808202" y="84924"/>
                  </a:lnTo>
                  <a:lnTo>
                    <a:pt x="761796" y="109816"/>
                  </a:lnTo>
                  <a:lnTo>
                    <a:pt x="737057" y="160299"/>
                  </a:lnTo>
                  <a:lnTo>
                    <a:pt x="735418" y="181851"/>
                  </a:lnTo>
                  <a:lnTo>
                    <a:pt x="736942" y="202577"/>
                  </a:lnTo>
                  <a:lnTo>
                    <a:pt x="759841" y="250215"/>
                  </a:lnTo>
                  <a:lnTo>
                    <a:pt x="807605" y="273215"/>
                  </a:lnTo>
                  <a:lnTo>
                    <a:pt x="828484" y="274739"/>
                  </a:lnTo>
                  <a:lnTo>
                    <a:pt x="847763" y="273900"/>
                  </a:lnTo>
                  <a:lnTo>
                    <a:pt x="865162" y="271360"/>
                  </a:lnTo>
                  <a:lnTo>
                    <a:pt x="880656" y="267119"/>
                  </a:lnTo>
                  <a:lnTo>
                    <a:pt x="894270" y="261188"/>
                  </a:lnTo>
                  <a:lnTo>
                    <a:pt x="894270" y="234797"/>
                  </a:lnTo>
                  <a:lnTo>
                    <a:pt x="894270" y="220535"/>
                  </a:lnTo>
                  <a:lnTo>
                    <a:pt x="882396" y="226783"/>
                  </a:lnTo>
                  <a:lnTo>
                    <a:pt x="869619" y="231241"/>
                  </a:lnTo>
                  <a:lnTo>
                    <a:pt x="855916" y="233908"/>
                  </a:lnTo>
                  <a:lnTo>
                    <a:pt x="841311" y="234797"/>
                  </a:lnTo>
                  <a:lnTo>
                    <a:pt x="820458" y="232321"/>
                  </a:lnTo>
                  <a:lnTo>
                    <a:pt x="805154" y="224866"/>
                  </a:lnTo>
                  <a:lnTo>
                    <a:pt x="795413" y="212445"/>
                  </a:lnTo>
                  <a:lnTo>
                    <a:pt x="791222" y="195046"/>
                  </a:lnTo>
                  <a:lnTo>
                    <a:pt x="910323" y="195046"/>
                  </a:lnTo>
                  <a:lnTo>
                    <a:pt x="910323" y="171335"/>
                  </a:lnTo>
                  <a:close/>
                </a:path>
                <a:path w="1882775" h="274954">
                  <a:moveTo>
                    <a:pt x="1064729" y="206743"/>
                  </a:moveTo>
                  <a:lnTo>
                    <a:pt x="1041742" y="172097"/>
                  </a:lnTo>
                  <a:lnTo>
                    <a:pt x="998550" y="154901"/>
                  </a:lnTo>
                  <a:lnTo>
                    <a:pt x="994727" y="153352"/>
                  </a:lnTo>
                  <a:lnTo>
                    <a:pt x="987818" y="149910"/>
                  </a:lnTo>
                  <a:lnTo>
                    <a:pt x="985037" y="147853"/>
                  </a:lnTo>
                  <a:lnTo>
                    <a:pt x="980757" y="143090"/>
                  </a:lnTo>
                  <a:lnTo>
                    <a:pt x="979690" y="140246"/>
                  </a:lnTo>
                  <a:lnTo>
                    <a:pt x="979690" y="134416"/>
                  </a:lnTo>
                  <a:lnTo>
                    <a:pt x="1003109" y="121589"/>
                  </a:lnTo>
                  <a:lnTo>
                    <a:pt x="1014628" y="121589"/>
                  </a:lnTo>
                  <a:lnTo>
                    <a:pt x="1022616" y="122631"/>
                  </a:lnTo>
                  <a:lnTo>
                    <a:pt x="1038910" y="126784"/>
                  </a:lnTo>
                  <a:lnTo>
                    <a:pt x="1046543" y="129908"/>
                  </a:lnTo>
                  <a:lnTo>
                    <a:pt x="1053680" y="134073"/>
                  </a:lnTo>
                  <a:lnTo>
                    <a:pt x="1053680" y="90563"/>
                  </a:lnTo>
                  <a:lnTo>
                    <a:pt x="1045591" y="88188"/>
                  </a:lnTo>
                  <a:lnTo>
                    <a:pt x="1037399" y="86372"/>
                  </a:lnTo>
                  <a:lnTo>
                    <a:pt x="1020762" y="83883"/>
                  </a:lnTo>
                  <a:lnTo>
                    <a:pt x="1012545" y="83261"/>
                  </a:lnTo>
                  <a:lnTo>
                    <a:pt x="996784" y="83477"/>
                  </a:lnTo>
                  <a:lnTo>
                    <a:pt x="954874" y="93611"/>
                  </a:lnTo>
                  <a:lnTo>
                    <a:pt x="926261" y="127114"/>
                  </a:lnTo>
                  <a:lnTo>
                    <a:pt x="924598" y="141376"/>
                  </a:lnTo>
                  <a:lnTo>
                    <a:pt x="924598" y="148869"/>
                  </a:lnTo>
                  <a:lnTo>
                    <a:pt x="944473" y="183070"/>
                  </a:lnTo>
                  <a:lnTo>
                    <a:pt x="988123" y="201282"/>
                  </a:lnTo>
                  <a:lnTo>
                    <a:pt x="992619" y="202882"/>
                  </a:lnTo>
                  <a:lnTo>
                    <a:pt x="1000810" y="206451"/>
                  </a:lnTo>
                  <a:lnTo>
                    <a:pt x="1004176" y="208534"/>
                  </a:lnTo>
                  <a:lnTo>
                    <a:pt x="1009396" y="213283"/>
                  </a:lnTo>
                  <a:lnTo>
                    <a:pt x="1010716" y="216255"/>
                  </a:lnTo>
                  <a:lnTo>
                    <a:pt x="1010716" y="225412"/>
                  </a:lnTo>
                  <a:lnTo>
                    <a:pt x="1007821" y="229565"/>
                  </a:lnTo>
                  <a:lnTo>
                    <a:pt x="996302" y="235038"/>
                  </a:lnTo>
                  <a:lnTo>
                    <a:pt x="988428" y="236410"/>
                  </a:lnTo>
                  <a:lnTo>
                    <a:pt x="978446" y="236410"/>
                  </a:lnTo>
                  <a:lnTo>
                    <a:pt x="938479" y="227139"/>
                  </a:lnTo>
                  <a:lnTo>
                    <a:pt x="924598" y="219824"/>
                  </a:lnTo>
                  <a:lnTo>
                    <a:pt x="924598" y="265468"/>
                  </a:lnTo>
                  <a:lnTo>
                    <a:pt x="937704" y="269532"/>
                  </a:lnTo>
                  <a:lnTo>
                    <a:pt x="951382" y="272427"/>
                  </a:lnTo>
                  <a:lnTo>
                    <a:pt x="965606" y="274167"/>
                  </a:lnTo>
                  <a:lnTo>
                    <a:pt x="980401" y="274739"/>
                  </a:lnTo>
                  <a:lnTo>
                    <a:pt x="988529" y="274535"/>
                  </a:lnTo>
                  <a:lnTo>
                    <a:pt x="1026401" y="267169"/>
                  </a:lnTo>
                  <a:lnTo>
                    <a:pt x="1057694" y="242189"/>
                  </a:lnTo>
                  <a:lnTo>
                    <a:pt x="1064729" y="214477"/>
                  </a:lnTo>
                  <a:lnTo>
                    <a:pt x="1064729" y="206743"/>
                  </a:lnTo>
                  <a:close/>
                </a:path>
                <a:path w="1882775" h="274954">
                  <a:moveTo>
                    <a:pt x="1240370" y="0"/>
                  </a:moveTo>
                  <a:lnTo>
                    <a:pt x="1184033" y="0"/>
                  </a:lnTo>
                  <a:lnTo>
                    <a:pt x="1184033" y="270281"/>
                  </a:lnTo>
                  <a:lnTo>
                    <a:pt x="1240370" y="270281"/>
                  </a:lnTo>
                  <a:lnTo>
                    <a:pt x="1240370" y="0"/>
                  </a:lnTo>
                  <a:close/>
                </a:path>
                <a:path w="1882775" h="274954">
                  <a:moveTo>
                    <a:pt x="1336840" y="87718"/>
                  </a:moveTo>
                  <a:lnTo>
                    <a:pt x="1280502" y="87718"/>
                  </a:lnTo>
                  <a:lnTo>
                    <a:pt x="1280502" y="270281"/>
                  </a:lnTo>
                  <a:lnTo>
                    <a:pt x="1336840" y="270281"/>
                  </a:lnTo>
                  <a:lnTo>
                    <a:pt x="1336840" y="87718"/>
                  </a:lnTo>
                  <a:close/>
                </a:path>
                <a:path w="1882775" h="274954">
                  <a:moveTo>
                    <a:pt x="1341475" y="21158"/>
                  </a:moveTo>
                  <a:lnTo>
                    <a:pt x="1338478" y="14262"/>
                  </a:lnTo>
                  <a:lnTo>
                    <a:pt x="1326476" y="3556"/>
                  </a:lnTo>
                  <a:lnTo>
                    <a:pt x="1318653" y="889"/>
                  </a:lnTo>
                  <a:lnTo>
                    <a:pt x="1299514" y="889"/>
                  </a:lnTo>
                  <a:lnTo>
                    <a:pt x="1291729" y="3556"/>
                  </a:lnTo>
                  <a:lnTo>
                    <a:pt x="1279601" y="14262"/>
                  </a:lnTo>
                  <a:lnTo>
                    <a:pt x="1276578" y="21158"/>
                  </a:lnTo>
                  <a:lnTo>
                    <a:pt x="1276578" y="37795"/>
                  </a:lnTo>
                  <a:lnTo>
                    <a:pt x="1279601" y="44716"/>
                  </a:lnTo>
                  <a:lnTo>
                    <a:pt x="1291729" y="56007"/>
                  </a:lnTo>
                  <a:lnTo>
                    <a:pt x="1299514" y="58826"/>
                  </a:lnTo>
                  <a:lnTo>
                    <a:pt x="1318653" y="58826"/>
                  </a:lnTo>
                  <a:lnTo>
                    <a:pt x="1326476" y="56095"/>
                  </a:lnTo>
                  <a:lnTo>
                    <a:pt x="1338478" y="45161"/>
                  </a:lnTo>
                  <a:lnTo>
                    <a:pt x="1341475" y="38150"/>
                  </a:lnTo>
                  <a:lnTo>
                    <a:pt x="1341475" y="21158"/>
                  </a:lnTo>
                  <a:close/>
                </a:path>
                <a:path w="1882775" h="274954">
                  <a:moveTo>
                    <a:pt x="1550797" y="87718"/>
                  </a:moveTo>
                  <a:lnTo>
                    <a:pt x="1491957" y="87718"/>
                  </a:lnTo>
                  <a:lnTo>
                    <a:pt x="1457083" y="210273"/>
                  </a:lnTo>
                  <a:lnTo>
                    <a:pt x="1455178" y="218503"/>
                  </a:lnTo>
                  <a:lnTo>
                    <a:pt x="1453794" y="225971"/>
                  </a:lnTo>
                  <a:lnTo>
                    <a:pt x="1452918" y="232664"/>
                  </a:lnTo>
                  <a:lnTo>
                    <a:pt x="1452194" y="232664"/>
                  </a:lnTo>
                  <a:lnTo>
                    <a:pt x="1414221" y="87718"/>
                  </a:lnTo>
                  <a:lnTo>
                    <a:pt x="1353959" y="87718"/>
                  </a:lnTo>
                  <a:lnTo>
                    <a:pt x="1418678" y="270281"/>
                  </a:lnTo>
                  <a:lnTo>
                    <a:pt x="1482864" y="270281"/>
                  </a:lnTo>
                  <a:lnTo>
                    <a:pt x="1550797" y="87718"/>
                  </a:lnTo>
                  <a:close/>
                </a:path>
                <a:path w="1882775" h="274954">
                  <a:moveTo>
                    <a:pt x="1728304" y="171335"/>
                  </a:moveTo>
                  <a:lnTo>
                    <a:pt x="1727530" y="160451"/>
                  </a:lnTo>
                  <a:lnTo>
                    <a:pt x="1726933" y="152069"/>
                  </a:lnTo>
                  <a:lnTo>
                    <a:pt x="1722831" y="134924"/>
                  </a:lnTo>
                  <a:lnTo>
                    <a:pt x="1716620" y="121234"/>
                  </a:lnTo>
                  <a:lnTo>
                    <a:pt x="1716011" y="119888"/>
                  </a:lnTo>
                  <a:lnTo>
                    <a:pt x="1706460" y="106972"/>
                  </a:lnTo>
                  <a:lnTo>
                    <a:pt x="1694395" y="96608"/>
                  </a:lnTo>
                  <a:lnTo>
                    <a:pt x="1680083" y="89192"/>
                  </a:lnTo>
                  <a:lnTo>
                    <a:pt x="1676057" y="88112"/>
                  </a:lnTo>
                  <a:lnTo>
                    <a:pt x="1676057" y="160451"/>
                  </a:lnTo>
                  <a:lnTo>
                    <a:pt x="1608848" y="160451"/>
                  </a:lnTo>
                  <a:lnTo>
                    <a:pt x="1631683" y="124040"/>
                  </a:lnTo>
                  <a:lnTo>
                    <a:pt x="1644332" y="121234"/>
                  </a:lnTo>
                  <a:lnTo>
                    <a:pt x="1658200" y="123698"/>
                  </a:lnTo>
                  <a:lnTo>
                    <a:pt x="1668119" y="131051"/>
                  </a:lnTo>
                  <a:lnTo>
                    <a:pt x="1674063" y="143306"/>
                  </a:lnTo>
                  <a:lnTo>
                    <a:pt x="1676057" y="160451"/>
                  </a:lnTo>
                  <a:lnTo>
                    <a:pt x="1676057" y="88112"/>
                  </a:lnTo>
                  <a:lnTo>
                    <a:pt x="1663509" y="84747"/>
                  </a:lnTo>
                  <a:lnTo>
                    <a:pt x="1644688" y="83261"/>
                  </a:lnTo>
                  <a:lnTo>
                    <a:pt x="1626184" y="84924"/>
                  </a:lnTo>
                  <a:lnTo>
                    <a:pt x="1579778" y="109816"/>
                  </a:lnTo>
                  <a:lnTo>
                    <a:pt x="1555038" y="160299"/>
                  </a:lnTo>
                  <a:lnTo>
                    <a:pt x="1553400" y="181851"/>
                  </a:lnTo>
                  <a:lnTo>
                    <a:pt x="1554924" y="202577"/>
                  </a:lnTo>
                  <a:lnTo>
                    <a:pt x="1577822" y="250215"/>
                  </a:lnTo>
                  <a:lnTo>
                    <a:pt x="1625587" y="273215"/>
                  </a:lnTo>
                  <a:lnTo>
                    <a:pt x="1646466" y="274739"/>
                  </a:lnTo>
                  <a:lnTo>
                    <a:pt x="1665744" y="273900"/>
                  </a:lnTo>
                  <a:lnTo>
                    <a:pt x="1683143" y="271360"/>
                  </a:lnTo>
                  <a:lnTo>
                    <a:pt x="1698637" y="267119"/>
                  </a:lnTo>
                  <a:lnTo>
                    <a:pt x="1712252" y="261188"/>
                  </a:lnTo>
                  <a:lnTo>
                    <a:pt x="1712252" y="234797"/>
                  </a:lnTo>
                  <a:lnTo>
                    <a:pt x="1712252" y="220535"/>
                  </a:lnTo>
                  <a:lnTo>
                    <a:pt x="1700377" y="226783"/>
                  </a:lnTo>
                  <a:lnTo>
                    <a:pt x="1687601" y="231241"/>
                  </a:lnTo>
                  <a:lnTo>
                    <a:pt x="1673898" y="233908"/>
                  </a:lnTo>
                  <a:lnTo>
                    <a:pt x="1659293" y="234797"/>
                  </a:lnTo>
                  <a:lnTo>
                    <a:pt x="1638439" y="232321"/>
                  </a:lnTo>
                  <a:lnTo>
                    <a:pt x="1623136" y="224866"/>
                  </a:lnTo>
                  <a:lnTo>
                    <a:pt x="1613395" y="212445"/>
                  </a:lnTo>
                  <a:lnTo>
                    <a:pt x="1609204" y="195046"/>
                  </a:lnTo>
                  <a:lnTo>
                    <a:pt x="1728304" y="195046"/>
                  </a:lnTo>
                  <a:lnTo>
                    <a:pt x="1728304" y="171335"/>
                  </a:lnTo>
                  <a:close/>
                </a:path>
                <a:path w="1882775" h="274954">
                  <a:moveTo>
                    <a:pt x="1882698" y="206743"/>
                  </a:moveTo>
                  <a:lnTo>
                    <a:pt x="1859711" y="172097"/>
                  </a:lnTo>
                  <a:lnTo>
                    <a:pt x="1816519" y="154901"/>
                  </a:lnTo>
                  <a:lnTo>
                    <a:pt x="1812696" y="153352"/>
                  </a:lnTo>
                  <a:lnTo>
                    <a:pt x="1805800" y="149910"/>
                  </a:lnTo>
                  <a:lnTo>
                    <a:pt x="1803006" y="147853"/>
                  </a:lnTo>
                  <a:lnTo>
                    <a:pt x="1798726" y="143090"/>
                  </a:lnTo>
                  <a:lnTo>
                    <a:pt x="1797659" y="140246"/>
                  </a:lnTo>
                  <a:lnTo>
                    <a:pt x="1797659" y="134416"/>
                  </a:lnTo>
                  <a:lnTo>
                    <a:pt x="1821078" y="121589"/>
                  </a:lnTo>
                  <a:lnTo>
                    <a:pt x="1832597" y="121589"/>
                  </a:lnTo>
                  <a:lnTo>
                    <a:pt x="1840585" y="122631"/>
                  </a:lnTo>
                  <a:lnTo>
                    <a:pt x="1856879" y="126784"/>
                  </a:lnTo>
                  <a:lnTo>
                    <a:pt x="1864512" y="129908"/>
                  </a:lnTo>
                  <a:lnTo>
                    <a:pt x="1871649" y="134073"/>
                  </a:lnTo>
                  <a:lnTo>
                    <a:pt x="1871649" y="90563"/>
                  </a:lnTo>
                  <a:lnTo>
                    <a:pt x="1863559" y="88188"/>
                  </a:lnTo>
                  <a:lnTo>
                    <a:pt x="1855368" y="86372"/>
                  </a:lnTo>
                  <a:lnTo>
                    <a:pt x="1838731" y="83883"/>
                  </a:lnTo>
                  <a:lnTo>
                    <a:pt x="1830514" y="83261"/>
                  </a:lnTo>
                  <a:lnTo>
                    <a:pt x="1814753" y="83477"/>
                  </a:lnTo>
                  <a:lnTo>
                    <a:pt x="1772843" y="93611"/>
                  </a:lnTo>
                  <a:lnTo>
                    <a:pt x="1744230" y="127114"/>
                  </a:lnTo>
                  <a:lnTo>
                    <a:pt x="1742567" y="141376"/>
                  </a:lnTo>
                  <a:lnTo>
                    <a:pt x="1742567" y="148869"/>
                  </a:lnTo>
                  <a:lnTo>
                    <a:pt x="1762442" y="183070"/>
                  </a:lnTo>
                  <a:lnTo>
                    <a:pt x="1806092" y="201282"/>
                  </a:lnTo>
                  <a:lnTo>
                    <a:pt x="1810588" y="202882"/>
                  </a:lnTo>
                  <a:lnTo>
                    <a:pt x="1818779" y="206451"/>
                  </a:lnTo>
                  <a:lnTo>
                    <a:pt x="1822145" y="208534"/>
                  </a:lnTo>
                  <a:lnTo>
                    <a:pt x="1827364" y="213283"/>
                  </a:lnTo>
                  <a:lnTo>
                    <a:pt x="1828685" y="216255"/>
                  </a:lnTo>
                  <a:lnTo>
                    <a:pt x="1828685" y="225412"/>
                  </a:lnTo>
                  <a:lnTo>
                    <a:pt x="1825790" y="229565"/>
                  </a:lnTo>
                  <a:lnTo>
                    <a:pt x="1814271" y="235038"/>
                  </a:lnTo>
                  <a:lnTo>
                    <a:pt x="1806397" y="236410"/>
                  </a:lnTo>
                  <a:lnTo>
                    <a:pt x="1796415" y="236410"/>
                  </a:lnTo>
                  <a:lnTo>
                    <a:pt x="1756448" y="227139"/>
                  </a:lnTo>
                  <a:lnTo>
                    <a:pt x="1742567" y="219824"/>
                  </a:lnTo>
                  <a:lnTo>
                    <a:pt x="1742567" y="265468"/>
                  </a:lnTo>
                  <a:lnTo>
                    <a:pt x="1755673" y="269532"/>
                  </a:lnTo>
                  <a:lnTo>
                    <a:pt x="1769351" y="272427"/>
                  </a:lnTo>
                  <a:lnTo>
                    <a:pt x="1783575" y="274167"/>
                  </a:lnTo>
                  <a:lnTo>
                    <a:pt x="1798370" y="274739"/>
                  </a:lnTo>
                  <a:lnTo>
                    <a:pt x="1806498" y="274535"/>
                  </a:lnTo>
                  <a:lnTo>
                    <a:pt x="1844370" y="267169"/>
                  </a:lnTo>
                  <a:lnTo>
                    <a:pt x="1875663" y="242189"/>
                  </a:lnTo>
                  <a:lnTo>
                    <a:pt x="1882698" y="214477"/>
                  </a:lnTo>
                  <a:lnTo>
                    <a:pt x="1882698" y="206743"/>
                  </a:lnTo>
                  <a:close/>
                </a:path>
              </a:pathLst>
            </a:custGeom>
            <a:solidFill>
              <a:srgbClr val="E405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5" dirty="0"/>
              <a:t>Mo</a:t>
            </a:r>
            <a:r>
              <a:rPr spc="-130" dirty="0"/>
              <a:t>r</a:t>
            </a:r>
            <a:r>
              <a:rPr spc="-110" dirty="0"/>
              <a:t>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19299" y="763727"/>
            <a:ext cx="2545715" cy="184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32380" algn="l"/>
              </a:tabLst>
            </a:pPr>
            <a:r>
              <a:rPr sz="3000" b="1" u="sng" spc="-75" dirty="0">
                <a:solidFill>
                  <a:srgbClr val="E40521"/>
                </a:solidFill>
                <a:uFill>
                  <a:solidFill>
                    <a:srgbClr val="E3E3E3"/>
                  </a:solidFill>
                </a:u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information	</a:t>
            </a:r>
            <a:endParaRPr sz="30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 marR="309245">
              <a:lnSpc>
                <a:spcPct val="108300"/>
              </a:lnSpc>
              <a:spcBef>
                <a:spcPts val="1035"/>
              </a:spcBef>
            </a:pPr>
            <a:r>
              <a:rPr sz="1100" spc="-7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For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more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information, or </a:t>
            </a:r>
            <a:r>
              <a:rPr sz="1100" spc="-6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any 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questions,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6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please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contact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</a:t>
            </a:r>
            <a:r>
              <a:rPr sz="1100" spc="-90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Life</a:t>
            </a:r>
            <a:r>
              <a:rPr sz="11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Flight 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communications </a:t>
            </a:r>
            <a:r>
              <a:rPr sz="11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team</a:t>
            </a:r>
            <a:r>
              <a:rPr sz="1100" spc="-15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100" spc="-3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at:</a:t>
            </a:r>
            <a:endParaRPr sz="11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sz="1400" b="1" spc="-54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phone-alt</a:t>
            </a:r>
            <a:r>
              <a:rPr sz="1400" b="1" spc="470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9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(04)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920</a:t>
            </a:r>
            <a:r>
              <a:rPr sz="1400" spc="-12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114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2242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1400" b="1" spc="75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at</a:t>
            </a:r>
            <a:r>
              <a:rPr sz="1400" b="1" spc="470" dirty="0">
                <a:solidFill>
                  <a:srgbClr val="E4052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</a:t>
            </a:r>
            <a:r>
              <a:rPr sz="1400" spc="-45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hlinkClick r:id="rId6"/>
              </a:rPr>
              <a:t>info@lifeflight.org.nz</a:t>
            </a:r>
            <a:endParaRPr sz="1400" dirty="0"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d609da9-24b9-4080-8660-41248f7b87f8">
      <Terms xmlns="http://schemas.microsoft.com/office/infopath/2007/PartnerControls"/>
    </lcf76f155ced4ddcb4097134ff3c332f>
    <TaxCatchAll xmlns="beb45d0e-2aec-4720-96c2-169263041eb6" xsi:nil="true"/>
    <_dlc_DocId xmlns="beb45d0e-2aec-4720-96c2-169263041eb6">ZFJ3TQTAMJN6-1855661091-108761</_dlc_DocId>
    <_dlc_DocIdUrl xmlns="beb45d0e-2aec-4720-96c2-169263041eb6">
      <Url>https://thelifeflighttrust.sharepoint.com/_layouts/15/DocIdRedir.aspx?ID=ZFJ3TQTAMJN6-1855661091-108761</Url>
      <Description>ZFJ3TQTAMJN6-1855661091-108761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102B208DD5F64FB023F9B4BAF888A6" ma:contentTypeVersion="24" ma:contentTypeDescription="Create a new document." ma:contentTypeScope="" ma:versionID="961f5111505bde19541e88277223e539">
  <xsd:schema xmlns:xsd="http://www.w3.org/2001/XMLSchema" xmlns:xs="http://www.w3.org/2001/XMLSchema" xmlns:p="http://schemas.microsoft.com/office/2006/metadata/properties" xmlns:ns2="beb45d0e-2aec-4720-96c2-169263041eb6" xmlns:ns3="3d609da9-24b9-4080-8660-41248f7b87f8" targetNamespace="http://schemas.microsoft.com/office/2006/metadata/properties" ma:root="true" ma:fieldsID="e8404eddcc5a67c85a1c34329dff58c6" ns2:_="" ns3:_="">
    <xsd:import namespace="beb45d0e-2aec-4720-96c2-169263041eb6"/>
    <xsd:import namespace="3d609da9-24b9-4080-8660-41248f7b87f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b45d0e-2aec-4720-96c2-169263041eb6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4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8" nillable="true" ma:displayName="Taxonomy Catch All Column" ma:hidden="true" ma:list="{83ff98ce-82a5-409c-8f36-786d3555ccd1}" ma:internalName="TaxCatchAll" ma:showField="CatchAllData" ma:web="beb45d0e-2aec-4720-96c2-169263041eb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609da9-24b9-4080-8660-41248f7b87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aa52abe0-0142-4e99-b01b-2fc0324f52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89C94E6-2173-4813-975C-76DA6477050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45FA5DEA-582A-4262-B118-04DD52CA50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DC06DF-6D1A-4B21-A1D7-0D3565A4471A}">
  <ds:schemaRefs>
    <ds:schemaRef ds:uri="3d609da9-24b9-4080-8660-41248f7b87f8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beb45d0e-2aec-4720-96c2-169263041eb6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73997B1C-5E3B-4E9C-86B3-15ECC6D9ED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b45d0e-2aec-4720-96c2-169263041eb6"/>
    <ds:schemaRef ds:uri="3d609da9-24b9-4080-8660-41248f7b87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6042</TotalTime>
  <Words>1859</Words>
  <Application>Microsoft Office PowerPoint</Application>
  <PresentationFormat>Custom</PresentationFormat>
  <Paragraphs>173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Sans source pro</vt:lpstr>
      <vt:lpstr>Source Sans Pro</vt:lpstr>
      <vt:lpstr>The Sofy</vt:lpstr>
      <vt:lpstr>Times New Roman</vt:lpstr>
      <vt:lpstr>Trebuchet MS</vt:lpstr>
      <vt:lpstr>Office Theme</vt:lpstr>
      <vt:lpstr>PowerPoint Presentation</vt:lpstr>
      <vt:lpstr>Abby and</vt:lpstr>
      <vt:lpstr>best job</vt:lpstr>
      <vt:lpstr>Contents </vt:lpstr>
      <vt:lpstr>Logo </vt:lpstr>
      <vt:lpstr>Logo usage </vt:lpstr>
      <vt:lpstr>Logo usage </vt:lpstr>
      <vt:lpstr>Typography </vt:lpstr>
      <vt:lpstr>Typography </vt:lpstr>
      <vt:lpstr>Colours </vt:lpstr>
      <vt:lpstr>Contour device</vt:lpstr>
      <vt:lpstr>Arc device </vt:lpstr>
      <vt:lpstr>Photography </vt:lpstr>
      <vt:lpstr>More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Tessa Haigh</dc:creator>
  <cp:lastModifiedBy>Rafe Charles</cp:lastModifiedBy>
  <cp:revision>4</cp:revision>
  <dcterms:created xsi:type="dcterms:W3CDTF">2022-07-27T23:23:32Z</dcterms:created>
  <dcterms:modified xsi:type="dcterms:W3CDTF">2024-05-07T02:59:24Z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2020-08-10T00:00:00Z</vt:filetime>
  </property>
  <property fmtid="{D5CDD505-2E9C-101B-9397-08002B2CF9AE}" pid="3" name="Creator">
    <vt:lpwstr>Adobe InDesign 15.1 (Macintosh)</vt:lpwstr>
  </property>
  <property fmtid="{D5CDD505-2E9C-101B-9397-08002B2CF9AE}" pid="4" name="LastSaved">
    <vt:filetime>2022-07-27T00:00:00Z</vt:filetime>
  </property>
  <property fmtid="{D5CDD505-2E9C-101B-9397-08002B2CF9AE}" pid="5" name="ContentTypeId">
    <vt:lpwstr>0x010100CF102B208DD5F64FB023F9B4BAF888A6</vt:lpwstr>
  </property>
  <property fmtid="{D5CDD505-2E9C-101B-9397-08002B2CF9AE}" pid="6" name="MediaServiceImageTags">
    <vt:lpwstr/>
  </property>
  <property fmtid="{D5CDD505-2E9C-101B-9397-08002B2CF9AE}" pid="7" name="_dlc_DocIdItemGuid">
    <vt:lpwstr>431d6fc9-3a3f-4acd-b22f-281d8adcf9c8</vt:lpwstr>
  </property>
</Properties>
</file>